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6858000" cx="9144000"/>
  <p:notesSz cx="6858000" cy="9144000"/>
  <p:embeddedFontLst>
    <p:embeddedFont>
      <p:font typeface="Roboto"/>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regular.fntdata"/><Relationship Id="rId25" Type="http://schemas.openxmlformats.org/officeDocument/2006/relationships/slide" Target="slides/slide21.xml"/><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oboto-boldItalic.fnt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noAutofit/>
          </a:bodyPr>
          <a:lstStyle>
            <a:lvl1pPr indent="-88900" lvl="0" marL="0" marR="0" rtl="0" algn="l">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91425" lIns="91425" spcFirstLastPara="1" rIns="91425" wrap="square" tIns="91425">
            <a:noAutofit/>
          </a:bodyPr>
          <a:lstStyle>
            <a:lvl1pPr indent="-88900" lvl="0" marL="0" marR="0" rtl="0" algn="r">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91425" lIns="91425" spcFirstLastPara="1" rIns="91425" wrap="square" tIns="91425">
            <a:noAutofit/>
          </a:bodyPr>
          <a:lstStyle>
            <a:lvl1pPr indent="-88900" lvl="0" marL="0" marR="0" rtl="0" algn="l">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91425" lIns="91425" spcFirstLastPara="1" rIns="91425" wrap="square" tIns="91425">
            <a:noAutofit/>
          </a:bodyPr>
          <a:lstStyle/>
          <a:p>
            <a:pPr indent="-88900" lvl="0" marL="0" marR="0" rtl="0" algn="r">
              <a:spcBef>
                <a:spcPts val="0"/>
              </a:spcBef>
              <a:spcAft>
                <a:spcPts val="0"/>
              </a:spcAft>
              <a:buSzPts val="1400"/>
              <a:buChar char="●"/>
            </a:pPr>
            <a:r>
              <a:t/>
            </a:r>
            <a:endParaRPr/>
          </a:p>
          <a:p>
            <a:pPr indent="-88900" lvl="1" marL="0" marR="0" rtl="0" algn="l">
              <a:spcBef>
                <a:spcPts val="0"/>
              </a:spcBef>
              <a:spcAft>
                <a:spcPts val="0"/>
              </a:spcAft>
              <a:buSzPts val="1400"/>
              <a:buChar char="○"/>
            </a:pPr>
            <a:r>
              <a:t/>
            </a:r>
            <a:endParaRPr/>
          </a:p>
          <a:p>
            <a:pPr indent="-88900" lvl="2" marL="0" marR="0" rtl="0" algn="l">
              <a:spcBef>
                <a:spcPts val="0"/>
              </a:spcBef>
              <a:spcAft>
                <a:spcPts val="0"/>
              </a:spcAft>
              <a:buSzPts val="1400"/>
              <a:buChar char="■"/>
            </a:pPr>
            <a:r>
              <a:t/>
            </a:r>
            <a:endParaRPr/>
          </a:p>
          <a:p>
            <a:pPr indent="-88900" lvl="3" marL="0" marR="0" rtl="0" algn="l">
              <a:spcBef>
                <a:spcPts val="0"/>
              </a:spcBef>
              <a:spcAft>
                <a:spcPts val="0"/>
              </a:spcAft>
              <a:buSzPts val="1400"/>
              <a:buChar char="●"/>
            </a:pPr>
            <a:r>
              <a:t/>
            </a:r>
            <a:endParaRPr/>
          </a:p>
          <a:p>
            <a:pPr indent="-88900" lvl="4" marL="0" marR="0" rtl="0" algn="l">
              <a:spcBef>
                <a:spcPts val="0"/>
              </a:spcBef>
              <a:spcAft>
                <a:spcPts val="0"/>
              </a:spcAft>
              <a:buSzPts val="1400"/>
              <a:buChar char="○"/>
            </a:pPr>
            <a:r>
              <a:t/>
            </a:r>
            <a:endParaRPr/>
          </a:p>
          <a:p>
            <a:pPr indent="-88900" lvl="5" marL="0" marR="0" rtl="0" algn="l">
              <a:spcBef>
                <a:spcPts val="0"/>
              </a:spcBef>
              <a:spcAft>
                <a:spcPts val="0"/>
              </a:spcAft>
              <a:buSzPts val="1400"/>
              <a:buChar char="■"/>
            </a:pPr>
            <a:r>
              <a:t/>
            </a:r>
            <a:endParaRPr/>
          </a:p>
          <a:p>
            <a:pPr indent="-88900" lvl="6" marL="0" marR="0" rtl="0" algn="l">
              <a:spcBef>
                <a:spcPts val="0"/>
              </a:spcBef>
              <a:spcAft>
                <a:spcPts val="0"/>
              </a:spcAft>
              <a:buSzPts val="1400"/>
              <a:buChar char="●"/>
            </a:pPr>
            <a:r>
              <a:t/>
            </a:r>
            <a:endParaRPr/>
          </a:p>
          <a:p>
            <a:pPr indent="-88900" lvl="7" marL="0" marR="0" rtl="0" algn="l">
              <a:spcBef>
                <a:spcPts val="0"/>
              </a:spcBef>
              <a:spcAft>
                <a:spcPts val="0"/>
              </a:spcAft>
              <a:buSzPts val="1400"/>
              <a:buChar char="○"/>
            </a:pPr>
            <a:r>
              <a:t/>
            </a:r>
            <a:endParaRPr/>
          </a:p>
          <a:p>
            <a:pPr indent="-88900" lvl="8" marL="0" marR="0" rtl="0" algn="l">
              <a:spcBef>
                <a:spcPts val="0"/>
              </a:spcBef>
              <a:spcAft>
                <a:spcPts val="0"/>
              </a:spcAft>
              <a:buSzPts val="1400"/>
              <a:buChar char="■"/>
            </a:pPr>
            <a:r>
              <a:t/>
            </a:r>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 name="Google Shape;48;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l">
              <a:spcBef>
                <a:spcPts val="0"/>
              </a:spcBef>
              <a:spcAft>
                <a:spcPts val="0"/>
              </a:spcAft>
              <a:buNone/>
            </a:pPr>
            <a:r xmlns:a="http://schemas.openxmlformats.org/drawingml/2006/main">
              <a:t/>
            </a:r>
            <a:endParaRPr xmlns:a="http://schemas.openxmlformats.org/drawingml/2006/main" b="0" i="0" sz="1800" u="none" cap="none" strike="noStrike">
              <a:latin typeface="Arial"/>
              <a:ea typeface="Arial"/>
              <a:cs typeface="Arial"/>
              <a:sym typeface="Arial"/>
            </a:endParaRPr>
          </a:p>
        </p:txBody>
      </p:sp>
      <p:sp>
        <p:nvSpPr>
          <p:cNvPr id="49" name="Google Shape;49;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xmlns:a="http://schemas.openxmlformats.org/drawingml/2006/main" indent="0" lvl="0" marL="0" marR="0" rtl="0" algn="r">
              <a:spcBef>
                <a:spcPts val="0"/>
              </a:spcBef>
              <a:spcAft>
                <a:spcPts val="0"/>
              </a:spcAft>
              <a:buNone/>
            </a:pPr>
            <a:r xmlns:a="http://schemas.openxmlformats.org/drawingml/2006/main">
              <a:rPr lang="es"/>
              <a:t> </a:t>
            </a:r>
            <a:endParaRPr xmlns:a="http://schemas.openxmlformats.org/drawingml/2006/main" b="0" i="0" sz="1200" u="none" cap="none" strike="noStrike">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0" name="Google Shape;110;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l">
              <a:spcBef>
                <a:spcPts val="0"/>
              </a:spcBef>
              <a:spcAft>
                <a:spcPts val="0"/>
              </a:spcAft>
              <a:buNone/>
            </a:pPr>
            <a:r xmlns:a="http://schemas.openxmlformats.org/drawingml/2006/main">
              <a:rPr b="0" i="0" lang="es" sz="1800" u="none" cap="none" strike="noStrike"/>
              <a:t>- Tener copias del </a:t>
            </a:r>
            <a:r xmlns:a="http://schemas.openxmlformats.org/drawingml/2006/main">
              <a:rPr lang="es" sz="1800"/>
              <a:t>SIP completo </a:t>
            </a:r>
            <a:r xmlns:a="http://schemas.openxmlformats.org/drawingml/2006/main">
              <a:rPr b="0" i="0" lang="es" sz="1800" u="none" cap="none" strike="noStrike"/>
              <a:t>disponibles para que los padres puedan consultarlas durante esta discusión (el </a:t>
            </a:r>
            <a:r xmlns:a="http://schemas.openxmlformats.org/drawingml/2006/main">
              <a:rPr lang="es" sz="1800"/>
              <a:t>SIP </a:t>
            </a:r>
            <a:r xmlns:a="http://schemas.openxmlformats.org/drawingml/2006/main">
              <a:rPr b="0" i="0" lang="es" sz="1800" u="none" cap="none" strike="noStrike"/>
              <a:t>bien podría estar todavía en forma de borrador en el momento de esta reunión, lo que presenta una excelente oportunidad para que los padres aporten mientras el </a:t>
            </a:r>
            <a:r xmlns:a="http://schemas.openxmlformats.org/drawingml/2006/main">
              <a:rPr lang="es" sz="1800"/>
              <a:t>SIP </a:t>
            </a:r>
            <a:r xmlns:a="http://schemas.openxmlformats.org/drawingml/2006/main">
              <a:rPr b="0" i="0" lang="es" sz="1800" u="none" cap="none" strike="noStrike"/>
              <a:t>está en desarrollo). desarrollo.) Nota: El Plan de participación de los padres de la escuela (que es la sección para padres del </a:t>
            </a:r>
            <a:r xmlns:a="http://schemas.openxmlformats.org/drawingml/2006/main">
              <a:rPr lang="es" sz="1800"/>
              <a:t>SIP </a:t>
            </a:r>
            <a:r xmlns:a="http://schemas.openxmlformats.org/drawingml/2006/main">
              <a:rPr b="0" i="0" lang="es" sz="1800" u="none" cap="none" strike="noStrike"/>
              <a:t>) se abordará en la siguiente diapositiva.</a:t>
            </a:r>
            <a:endParaRPr xmlns:a="http://schemas.openxmlformats.org/drawingml/2006/main"/>
          </a:p>
          <a:p>
            <a:pPr xmlns:a="http://schemas.openxmlformats.org/drawingml/2006/main" indent="0" lvl="0" marL="0" marR="0" rtl="0" algn="l">
              <a:spcBef>
                <a:spcPts val="0"/>
              </a:spcBef>
              <a:spcAft>
                <a:spcPts val="0"/>
              </a:spcAft>
              <a:buNone/>
            </a:pPr>
            <a:r xmlns:a="http://schemas.openxmlformats.org/drawingml/2006/main">
              <a:rPr b="0" i="0" lang="es" sz="1800" u="none" cap="none" strike="noStrike"/>
              <a:t>- Considere la posibilidad de contar con representantes del comité </a:t>
            </a:r>
            <a:r xmlns:a="http://schemas.openxmlformats.org/drawingml/2006/main">
              <a:rPr lang="es" sz="1800"/>
              <a:t>SIP </a:t>
            </a:r>
            <a:r xmlns:a="http://schemas.openxmlformats.org/drawingml/2006/main">
              <a:rPr b="0" i="0" lang="es" sz="1800" u="none" cap="none" strike="noStrike"/>
              <a:t>, en particular representantes de los padres, para compartir sobre el trabajo del comité durante estas dos diapositivas.</a:t>
            </a:r>
            <a:endParaRPr xmlns:a="http://schemas.openxmlformats.org/drawingml/2006/main"/>
          </a:p>
          <a:p>
            <a:pPr xmlns:a="http://schemas.openxmlformats.org/drawingml/2006/main" indent="0" lvl="0" marL="0" marR="0" rtl="0" algn="l">
              <a:spcBef>
                <a:spcPts val="0"/>
              </a:spcBef>
              <a:spcAft>
                <a:spcPts val="0"/>
              </a:spcAft>
              <a:buNone/>
            </a:pPr>
            <a:r xmlns:a="http://schemas.openxmlformats.org/drawingml/2006/main">
              <a:t/>
            </a:r>
            <a:endParaRPr xmlns:a="http://schemas.openxmlformats.org/drawingml/2006/main" b="0" i="0" sz="1800" u="none" cap="none" strike="noStrike"/>
          </a:p>
          <a:p>
            <a:pPr xmlns:a="http://schemas.openxmlformats.org/drawingml/2006/main" indent="0" lvl="0" marL="0" marR="0" rtl="0" algn="l">
              <a:spcBef>
                <a:spcPts val="0"/>
              </a:spcBef>
              <a:spcAft>
                <a:spcPts val="0"/>
              </a:spcAft>
              <a:buNone/>
            </a:pPr>
            <a:r xmlns:a="http://schemas.openxmlformats.org/drawingml/2006/main">
              <a:rPr b="0" i="0" lang="es" sz="1800" u="none" cap="none" strike="noStrike"/>
              <a:t>Conversar:</a:t>
            </a:r>
            <a:endParaRPr xmlns:a="http://schemas.openxmlformats.org/drawingml/2006/main"/>
          </a:p>
          <a:p>
            <a:pPr xmlns:a="http://schemas.openxmlformats.org/drawingml/2006/main" indent="0" lvl="0" marL="0" marR="0" rtl="0" algn="l">
              <a:spcBef>
                <a:spcPts val="0"/>
              </a:spcBef>
              <a:spcAft>
                <a:spcPts val="0"/>
              </a:spcAft>
              <a:buSzPts val="1800"/>
              <a:buFont typeface="Arial"/>
              <a:buChar char="-"/>
            </a:pPr>
            <a:r xmlns:a="http://schemas.openxmlformats.org/drawingml/2006/main">
              <a:rPr b="0" i="0" lang="es" sz="1800" u="none" cap="none" strike="noStrike"/>
              <a:t>Componentes clave del plan. Este es un momento excelente para compartir las fortalezas y debilidades académicas de la escuela con los padres y cómo necesitaremos trabajar todos juntos como socios para alcanzar ciertas metas, tanto para la escuela como para cada niño en particular.</a:t>
            </a:r>
            <a:endParaRPr xmlns:a="http://schemas.openxmlformats.org/drawingml/2006/main"/>
          </a:p>
          <a:p>
            <a:pPr xmlns:a="http://schemas.openxmlformats.org/drawingml/2006/main" indent="0" lvl="0" marL="0" marR="0" rtl="0" algn="l">
              <a:spcBef>
                <a:spcPts val="0"/>
              </a:spcBef>
              <a:spcAft>
                <a:spcPts val="0"/>
              </a:spcAft>
              <a:buNone/>
            </a:pPr>
            <a:r xmlns:a="http://schemas.openxmlformats.org/drawingml/2006/main">
              <a:rPr b="0" i="0" lang="es" sz="1800" u="none" cap="none" strike="noStrike">
                <a:solidFill>
                  <a:srgbClr val="44969F"/>
                </a:solidFill>
              </a:rPr>
              <a:t>- Que </a:t>
            </a:r>
            <a:r xmlns:a="http://schemas.openxmlformats.org/drawingml/2006/main">
              <a:rPr b="0" i="0" lang="es" sz="1800" u="sng" cap="none" strike="noStrike">
                <a:solidFill>
                  <a:srgbClr val="44969F"/>
                </a:solidFill>
              </a:rPr>
              <a:t>los padres del Título I tienen el derecho, por ley, de participar en el desarrollo del </a:t>
            </a:r>
            <a:r xmlns:a="http://schemas.openxmlformats.org/drawingml/2006/main">
              <a:rPr lang="es" sz="1800" u="sng">
                <a:solidFill>
                  <a:srgbClr val="44969F"/>
                </a:solidFill>
              </a:rPr>
              <a:t>SIP </a:t>
            </a:r>
            <a:r xmlns:a="http://schemas.openxmlformats.org/drawingml/2006/main">
              <a:rPr b="0" i="0" lang="es" sz="1800" u="sng" cap="none" strike="noStrike">
                <a:solidFill>
                  <a:srgbClr val="44969F"/>
                </a:solidFill>
              </a:rPr>
              <a:t>.</a:t>
            </a:r>
            <a:endParaRPr xmlns:a="http://schemas.openxmlformats.org/drawingml/2006/main" b="0" i="0" sz="1800" u="none" cap="none" strike="noStrike"/>
          </a:p>
          <a:p>
            <a:pPr xmlns:a="http://schemas.openxmlformats.org/drawingml/2006/main" indent="0" lvl="0" marL="0" marR="0" rtl="0" algn="l">
              <a:spcBef>
                <a:spcPts val="0"/>
              </a:spcBef>
              <a:spcAft>
                <a:spcPts val="0"/>
              </a:spcAft>
              <a:buSzPts val="1800"/>
              <a:buFont typeface="Arial"/>
              <a:buChar char="-"/>
            </a:pPr>
            <a:r xmlns:a="http://schemas.openxmlformats.org/drawingml/2006/main">
              <a:rPr b="0" i="0" lang="es" sz="1800" u="none" cap="none" strike="noStrike"/>
              <a:t>El proceso y el cronograma para el trabajo del comité </a:t>
            </a:r>
            <a:r xmlns:a="http://schemas.openxmlformats.org/drawingml/2006/main">
              <a:rPr lang="es" sz="1800"/>
              <a:t>SIP </a:t>
            </a:r>
            <a:r xmlns:a="http://schemas.openxmlformats.org/drawingml/2006/main">
              <a:rPr b="0" i="0" lang="es" sz="1800" u="none" cap="none" strike="noStrike"/>
              <a:t>y cómo los padres pueden dar su opinión.</a:t>
            </a:r>
            <a:endParaRPr xmlns:a="http://schemas.openxmlformats.org/drawingml/2006/main"/>
          </a:p>
          <a:p>
            <a:pPr xmlns:a="http://schemas.openxmlformats.org/drawingml/2006/main" indent="0" lvl="0" marL="0" marR="0" rtl="0" algn="l">
              <a:spcBef>
                <a:spcPts val="0"/>
              </a:spcBef>
              <a:spcAft>
                <a:spcPts val="0"/>
              </a:spcAft>
              <a:buSzPts val="1800"/>
              <a:buFont typeface="Arial"/>
              <a:buChar char="-"/>
            </a:pPr>
            <a:r xmlns:a="http://schemas.openxmlformats.org/drawingml/2006/main">
              <a:rPr b="0" i="0" lang="es" sz="1800" u="none" cap="none" strike="noStrike"/>
              <a:t>Presentar a los padres representantes del comité.</a:t>
            </a:r>
            <a:endParaRPr xmlns:a="http://schemas.openxmlformats.org/drawingml/2006/main"/>
          </a:p>
          <a:p>
            <a:pPr xmlns:a="http://schemas.openxmlformats.org/drawingml/2006/main" indent="0" lvl="0" marL="0" marR="0" rtl="0" algn="l">
              <a:spcBef>
                <a:spcPts val="0"/>
              </a:spcBef>
              <a:spcAft>
                <a:spcPts val="0"/>
              </a:spcAft>
              <a:buSzPts val="1800"/>
              <a:buFont typeface="Arial"/>
              <a:buChar char="-"/>
            </a:pPr>
            <a:r xmlns:a="http://schemas.openxmlformats.org/drawingml/2006/main">
              <a:rPr b="0" i="0" lang="es" sz="1800" u="none" cap="none" strike="noStrike"/>
              <a:t>Indique claramente el proceso que existe para que </a:t>
            </a:r>
            <a:r xmlns:a="http://schemas.openxmlformats.org/drawingml/2006/main">
              <a:rPr b="0" i="0" lang="es" sz="1800" u="sng" cap="none" strike="noStrike"/>
              <a:t>todos </a:t>
            </a:r>
            <a:r xmlns:a="http://schemas.openxmlformats.org/drawingml/2006/main">
              <a:rPr b="0" i="0" lang="es" sz="1800" u="none" cap="none" strike="noStrike"/>
              <a:t>los padres de Título I tengan la oportunidad de opinar sobre el </a:t>
            </a:r>
            <a:r xmlns:a="http://schemas.openxmlformats.org/drawingml/2006/main">
              <a:rPr lang="es" sz="1800"/>
              <a:t>S </a:t>
            </a:r>
            <a:r xmlns:a="http://schemas.openxmlformats.org/drawingml/2006/main">
              <a:rPr b="0" i="0" lang="es" sz="1800" u="none" cap="none" strike="noStrike"/>
              <a:t>IP.</a:t>
            </a:r>
            <a:endParaRPr xmlns:a="http://schemas.openxmlformats.org/drawingml/2006/main"/>
          </a:p>
          <a:p>
            <a:pPr xmlns:a="http://schemas.openxmlformats.org/drawingml/2006/main" indent="0" lvl="0" marL="0" marR="0" rtl="0" algn="l">
              <a:spcBef>
                <a:spcPts val="0"/>
              </a:spcBef>
              <a:spcAft>
                <a:spcPts val="0"/>
              </a:spcAft>
              <a:buSzPts val="1800"/>
              <a:buFont typeface="Arial"/>
              <a:buChar char="-"/>
            </a:pPr>
            <a:r xmlns:a="http://schemas.openxmlformats.org/drawingml/2006/main">
              <a:rPr b="0" i="0" lang="es" sz="1800" u="none" cap="none" strike="noStrike"/>
              <a:t>Donde los padres pueden encontrar una copia completa del </a:t>
            </a:r>
            <a:r xmlns:a="http://schemas.openxmlformats.org/drawingml/2006/main">
              <a:rPr lang="es" sz="1800"/>
              <a:t>SIP </a:t>
            </a:r>
            <a:r xmlns:a="http://schemas.openxmlformats.org/drawingml/2006/main">
              <a:rPr b="0" i="0" lang="es" sz="1800" u="none" cap="none" strike="noStrike"/>
              <a:t>en cualquier momento del año.</a:t>
            </a:r>
            <a:endParaRPr xmlns:a="http://schemas.openxmlformats.org/drawingml/2006/main"/>
          </a:p>
          <a:p>
            <a:pPr xmlns:a="http://schemas.openxmlformats.org/drawingml/2006/main" indent="0" lvl="0" marL="0" marR="0" rtl="0" algn="l">
              <a:spcBef>
                <a:spcPts val="0"/>
              </a:spcBef>
              <a:spcAft>
                <a:spcPts val="0"/>
              </a:spcAft>
              <a:buNone/>
            </a:pPr>
            <a:r xmlns:a="http://schemas.openxmlformats.org/drawingml/2006/main">
              <a:t/>
            </a:r>
            <a:endParaRPr xmlns:a="http://schemas.openxmlformats.org/drawingml/2006/main" b="0" i="0" sz="1800" u="none" cap="none" strike="noStrike"/>
          </a:p>
          <a:p>
            <a:pPr xmlns:a="http://schemas.openxmlformats.org/drawingml/2006/main" indent="0" lvl="0" marL="0" marR="0" rtl="0" algn="l">
              <a:spcBef>
                <a:spcPts val="0"/>
              </a:spcBef>
              <a:spcAft>
                <a:spcPts val="0"/>
              </a:spcAft>
              <a:buNone/>
            </a:pPr>
            <a:r xmlns:a="http://schemas.openxmlformats.org/drawingml/2006/main">
              <a:rPr b="0" i="0" lang="es" sz="1800" u="sng" cap="none" strike="noStrike"/>
              <a:t>Importante </a:t>
            </a:r>
            <a:r xmlns:a="http://schemas.openxmlformats.org/drawingml/2006/main">
              <a:rPr b="0" i="0" lang="es" sz="1800" u="none" cap="none" strike="noStrike"/>
              <a:t>: Los padres deben salir de la reunión pudiendo responder la siguiente pregunta: ¿ </a:t>
            </a:r>
            <a:r xmlns:a="http://schemas.openxmlformats.org/drawingml/2006/main">
              <a:rPr b="1" i="0" lang="es" sz="1800" u="none" cap="none" strike="noStrike"/>
              <a:t>Qué es el </a:t>
            </a:r>
            <a:r xmlns:a="http://schemas.openxmlformats.org/drawingml/2006/main">
              <a:rPr b="1" lang="es" sz="1800"/>
              <a:t>SIP </a:t>
            </a:r>
            <a:r xmlns:a="http://schemas.openxmlformats.org/drawingml/2006/main">
              <a:rPr b="1" i="0" lang="es" sz="1800" u="none" cap="none" strike="noStrike"/>
              <a:t>y cómo se puede involucrar en su desarrollo? </a:t>
            </a:r>
            <a:r xmlns:a="http://schemas.openxmlformats.org/drawingml/2006/main">
              <a:rPr b="0" i="0" lang="es" sz="1800" u="none" cap="none" strike="noStrike"/>
              <a:t>(Los padres deberían poder discutir el proceso que existe para su participación en el desarrollo del </a:t>
            </a:r>
            <a:r xmlns:a="http://schemas.openxmlformats.org/drawingml/2006/main">
              <a:rPr lang="es" sz="1800"/>
              <a:t>SIP </a:t>
            </a:r>
            <a:r xmlns:a="http://schemas.openxmlformats.org/drawingml/2006/main">
              <a:rPr b="0" i="0" lang="es" sz="1800" u="none" cap="none" strike="noStrike"/>
              <a:t>).</a:t>
            </a:r>
            <a:endParaRPr xmlns:a="http://schemas.openxmlformats.org/drawingml/2006/main" b="1" i="0" sz="1800" u="sng" cap="none" strike="noStrike"/>
          </a:p>
        </p:txBody>
      </p:sp>
      <p:sp>
        <p:nvSpPr>
          <p:cNvPr id="111" name="Google Shape;111;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xmlns:a="http://schemas.openxmlformats.org/drawingml/2006/main" indent="0" lvl="0" marL="0" marR="0" rtl="0" algn="r">
              <a:spcBef>
                <a:spcPts val="0"/>
              </a:spcBef>
              <a:spcAft>
                <a:spcPts val="0"/>
              </a:spcAft>
              <a:buNone/>
            </a:pPr>
            <a:r xmlns:a="http://schemas.openxmlformats.org/drawingml/2006/main">
              <a:rPr lang="es"/>
              <a:t> </a:t>
            </a:r>
            <a:endParaRPr xmlns:a="http://schemas.openxmlformats.org/drawingml/2006/main" b="0" i="0" sz="1200" u="none" cap="none" strike="noStrike">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7" name="Google Shape;117;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l">
              <a:spcBef>
                <a:spcPts val="0"/>
              </a:spcBef>
              <a:spcAft>
                <a:spcPts val="0"/>
              </a:spcAft>
              <a:buNone/>
            </a:pPr>
            <a:r xmlns:a="http://schemas.openxmlformats.org/drawingml/2006/main">
              <a:rPr b="0" i="0" lang="es" sz="1800" u="none" cap="none" strike="noStrike"/>
              <a:t>Distribuya el Plan de Participación de los Padres de la escuela (la Sección de Participación de los Padres del </a:t>
            </a:r>
            <a:r xmlns:a="http://schemas.openxmlformats.org/drawingml/2006/main">
              <a:rPr lang="es" sz="1800"/>
              <a:t>SIP </a:t>
            </a:r>
            <a:r xmlns:a="http://schemas.openxmlformats.org/drawingml/2006/main">
              <a:rPr b="0" i="0" lang="es" sz="1800" u="none" cap="none" strike="noStrike"/>
              <a:t>).</a:t>
            </a:r>
            <a:endParaRPr xmlns:a="http://schemas.openxmlformats.org/drawingml/2006/main"/>
          </a:p>
          <a:p>
            <a:pPr xmlns:a="http://schemas.openxmlformats.org/drawingml/2006/main" indent="0" lvl="0" marL="0" marR="0" rtl="0" algn="l">
              <a:spcBef>
                <a:spcPts val="0"/>
              </a:spcBef>
              <a:spcAft>
                <a:spcPts val="0"/>
              </a:spcAft>
              <a:buNone/>
            </a:pPr>
            <a:r xmlns:a="http://schemas.openxmlformats.org/drawingml/2006/main">
              <a:t/>
            </a:r>
            <a:endParaRPr xmlns:a="http://schemas.openxmlformats.org/drawingml/2006/main" b="0" i="0" sz="1800" u="none" cap="none" strike="noStrike"/>
          </a:p>
          <a:p>
            <a:pPr xmlns:a="http://schemas.openxmlformats.org/drawingml/2006/main" indent="0" lvl="0" marL="0" marR="0" rtl="0" algn="l">
              <a:spcBef>
                <a:spcPts val="0"/>
              </a:spcBef>
              <a:spcAft>
                <a:spcPts val="0"/>
              </a:spcAft>
              <a:buNone/>
            </a:pPr>
            <a:r xmlns:a="http://schemas.openxmlformats.org/drawingml/2006/main">
              <a:rPr b="0" i="0" lang="es" sz="1800" u="none" cap="none" strike="noStrike"/>
              <a:t>Conversar:</a:t>
            </a:r>
            <a:endParaRPr xmlns:a="http://schemas.openxmlformats.org/drawingml/2006/main"/>
          </a:p>
          <a:p>
            <a:pPr xmlns:a="http://schemas.openxmlformats.org/drawingml/2006/main" indent="0" lvl="0" marL="0" marR="0" rtl="0" algn="l">
              <a:spcBef>
                <a:spcPts val="0"/>
              </a:spcBef>
              <a:spcAft>
                <a:spcPts val="0"/>
              </a:spcAft>
              <a:buNone/>
            </a:pPr>
            <a:r xmlns:a="http://schemas.openxmlformats.org/drawingml/2006/main">
              <a:rPr b="0" i="0" lang="es" sz="1800" u="none" cap="none" strike="noStrike"/>
              <a:t>- Que el plan de participación de los padres de la escuela es parte del CIP, diseñado para trabajar con las otras partes para aumentar el rendimiento estudiantil.</a:t>
            </a:r>
            <a:endParaRPr xmlns:a="http://schemas.openxmlformats.org/drawingml/2006/main"/>
          </a:p>
          <a:p>
            <a:pPr xmlns:a="http://schemas.openxmlformats.org/drawingml/2006/main" indent="0" lvl="0" marL="0" marR="0" rtl="0" algn="l">
              <a:spcBef>
                <a:spcPts val="0"/>
              </a:spcBef>
              <a:spcAft>
                <a:spcPts val="0"/>
              </a:spcAft>
              <a:buSzPts val="1800"/>
              <a:buFont typeface="Arial"/>
              <a:buChar char="-"/>
            </a:pPr>
            <a:r xmlns:a="http://schemas.openxmlformats.org/drawingml/2006/main">
              <a:rPr b="0" i="0" lang="es" sz="1800" u="none" cap="none" strike="noStrike"/>
              <a:t>componentes clave. Haga hincapié en el componente de creación de capacidad y analice todas las oportunidades que estarán disponibles para los padres este año. Analice </a:t>
            </a:r>
            <a:r xmlns:a="http://schemas.openxmlformats.org/drawingml/2006/main">
              <a:rPr b="0" i="0" lang="es" sz="1800" u="sng" cap="none" strike="noStrike"/>
              <a:t>cómo </a:t>
            </a:r>
            <a:r xmlns:a="http://schemas.openxmlformats.org/drawingml/2006/main">
              <a:rPr b="0" i="0" lang="es" sz="1800" u="none" cap="none" strike="noStrike"/>
              <a:t>implementará todos los “deberes”, ya que la ley exige que se implementen.</a:t>
            </a:r>
            <a:endParaRPr xmlns:a="http://schemas.openxmlformats.org/drawingml/2006/main"/>
          </a:p>
          <a:p>
            <a:pPr xmlns:a="http://schemas.openxmlformats.org/drawingml/2006/main" indent="0" lvl="0" marL="0" marR="0" rtl="0" algn="l">
              <a:spcBef>
                <a:spcPts val="0"/>
              </a:spcBef>
              <a:spcAft>
                <a:spcPts val="0"/>
              </a:spcAft>
              <a:buNone/>
            </a:pPr>
            <a:r xmlns:a="http://schemas.openxmlformats.org/drawingml/2006/main">
              <a:rPr b="0" i="0" lang="es" sz="1800" u="none" cap="none" strike="noStrike">
                <a:solidFill>
                  <a:srgbClr val="44969F"/>
                </a:solidFill>
              </a:rPr>
              <a:t>- Que </a:t>
            </a:r>
            <a:r xmlns:a="http://schemas.openxmlformats.org/drawingml/2006/main">
              <a:rPr b="0" i="0" lang="es" sz="1800" u="sng" cap="none" strike="noStrike">
                <a:solidFill>
                  <a:srgbClr val="44969F"/>
                </a:solidFill>
              </a:rPr>
              <a:t>los padres de Título I tienen el derecho, por ley, de participar en el desarrollo del Plan de Participación de los Padres de la escuela.</a:t>
            </a:r>
            <a:endParaRPr xmlns:a="http://schemas.openxmlformats.org/drawingml/2006/main" b="0" i="0" sz="1800" u="none" cap="none" strike="noStrike"/>
          </a:p>
          <a:p>
            <a:pPr xmlns:a="http://schemas.openxmlformats.org/drawingml/2006/main" indent="0" lvl="0" marL="0" marR="0" rtl="0" algn="l">
              <a:spcBef>
                <a:spcPts val="0"/>
              </a:spcBef>
              <a:spcAft>
                <a:spcPts val="0"/>
              </a:spcAft>
              <a:buSzPts val="1800"/>
              <a:buFont typeface="Arial"/>
              <a:buChar char="-"/>
            </a:pPr>
            <a:r xmlns:a="http://schemas.openxmlformats.org/drawingml/2006/main">
              <a:rPr b="0" i="0" lang="es" sz="1800" u="none" cap="none" strike="noStrike"/>
              <a:t>El proceso y el cronograma para el desarrollo del plan y cómo los padres pueden dar su opinión.</a:t>
            </a:r>
            <a:endParaRPr xmlns:a="http://schemas.openxmlformats.org/drawingml/2006/main"/>
          </a:p>
          <a:p>
            <a:pPr xmlns:a="http://schemas.openxmlformats.org/drawingml/2006/main" indent="0" lvl="0" marL="0" marR="0" rtl="0" algn="l">
              <a:spcBef>
                <a:spcPts val="0"/>
              </a:spcBef>
              <a:spcAft>
                <a:spcPts val="0"/>
              </a:spcAft>
              <a:buSzPts val="1800"/>
              <a:buFont typeface="Arial"/>
              <a:buChar char="-"/>
            </a:pPr>
            <a:r xmlns:a="http://schemas.openxmlformats.org/drawingml/2006/main">
              <a:rPr b="0" i="0" lang="es" sz="1800" u="none" cap="none" strike="noStrike"/>
              <a:t>Presentar a los padres representantes de los comités apropiados.</a:t>
            </a:r>
            <a:endParaRPr xmlns:a="http://schemas.openxmlformats.org/drawingml/2006/main"/>
          </a:p>
          <a:p>
            <a:pPr xmlns:a="http://schemas.openxmlformats.org/drawingml/2006/main" indent="0" lvl="0" marL="0" marR="0" rtl="0" algn="l">
              <a:spcBef>
                <a:spcPts val="0"/>
              </a:spcBef>
              <a:spcAft>
                <a:spcPts val="0"/>
              </a:spcAft>
              <a:buSzPts val="1800"/>
              <a:buFont typeface="Arial"/>
              <a:buChar char="-"/>
            </a:pPr>
            <a:r xmlns:a="http://schemas.openxmlformats.org/drawingml/2006/main">
              <a:rPr b="0" i="0" lang="es" sz="1800" u="none" cap="none" strike="noStrike"/>
              <a:t>Indique claramente el proceso que existe para que </a:t>
            </a:r>
            <a:r xmlns:a="http://schemas.openxmlformats.org/drawingml/2006/main">
              <a:rPr b="0" i="0" lang="es" sz="1800" u="sng" cap="none" strike="noStrike"/>
              <a:t>todos </a:t>
            </a:r>
            <a:r xmlns:a="http://schemas.openxmlformats.org/drawingml/2006/main">
              <a:rPr b="0" i="0" lang="es" sz="1800" u="none" cap="none" strike="noStrike"/>
              <a:t>los padres de Título I tengan la oportunidad de opinar sobre el plan.</a:t>
            </a:r>
            <a:endParaRPr xmlns:a="http://schemas.openxmlformats.org/drawingml/2006/main"/>
          </a:p>
          <a:p>
            <a:pPr xmlns:a="http://schemas.openxmlformats.org/drawingml/2006/main" indent="114300" lvl="0" marL="0" marR="0" rtl="0" algn="l">
              <a:spcBef>
                <a:spcPts val="0"/>
              </a:spcBef>
              <a:spcAft>
                <a:spcPts val="0"/>
              </a:spcAft>
              <a:buSzPts val="1800"/>
              <a:buFont typeface="Arial"/>
              <a:buNone/>
            </a:pPr>
            <a:r xmlns:a="http://schemas.openxmlformats.org/drawingml/2006/main">
              <a:t/>
            </a:r>
            <a:endParaRPr xmlns:a="http://schemas.openxmlformats.org/drawingml/2006/main" b="0" i="0" sz="1800" u="none" cap="none" strike="noStrike"/>
          </a:p>
          <a:p>
            <a:pPr xmlns:a="http://schemas.openxmlformats.org/drawingml/2006/main" indent="0" lvl="0" marL="0" marR="0" rtl="0" algn="l">
              <a:spcBef>
                <a:spcPts val="0"/>
              </a:spcBef>
              <a:spcAft>
                <a:spcPts val="0"/>
              </a:spcAft>
              <a:buNone/>
            </a:pPr>
            <a:r xmlns:a="http://schemas.openxmlformats.org/drawingml/2006/main">
              <a:rPr b="0" i="0" lang="es" sz="1800" u="sng" cap="none" strike="noStrike"/>
              <a:t>Importante </a:t>
            </a:r>
            <a:r xmlns:a="http://schemas.openxmlformats.org/drawingml/2006/main">
              <a:rPr b="0" i="0" lang="es" sz="1800" u="none" cap="none" strike="noStrike"/>
              <a:t>: Los padres deben salir de la reunión pudiendo responder la siguiente pregunta: ¿ </a:t>
            </a:r>
            <a:r xmlns:a="http://schemas.openxmlformats.org/drawingml/2006/main">
              <a:rPr b="1" i="0" lang="es" sz="1800" u="none" cap="none" strike="noStrike"/>
              <a:t>Recibió una copia del Plan de Participación de los Padres de su escuela y sabe cómo puede participar en su desarrollo? </a:t>
            </a:r>
            <a:r xmlns:a="http://schemas.openxmlformats.org/drawingml/2006/main">
              <a:rPr b="0" i="0" lang="es" sz="1800" u="none" cap="none" strike="noStrike"/>
              <a:t>(Los padres deben poder discutir el proceso que existe para su participación en el desarrollo del Plan de participación de los padres de su escuela).</a:t>
            </a:r>
            <a:endParaRPr xmlns:a="http://schemas.openxmlformats.org/drawingml/2006/main" b="1" i="0" sz="1800" u="sng" cap="none" strike="noStrike"/>
          </a:p>
          <a:p>
            <a:pPr xmlns:a="http://schemas.openxmlformats.org/drawingml/2006/main" indent="114300" lvl="0" marL="0" marR="0" rtl="0" algn="l">
              <a:spcBef>
                <a:spcPts val="0"/>
              </a:spcBef>
              <a:spcAft>
                <a:spcPts val="0"/>
              </a:spcAft>
              <a:buSzPts val="1800"/>
              <a:buFont typeface="Arial"/>
              <a:buNone/>
            </a:pPr>
            <a:r xmlns:a="http://schemas.openxmlformats.org/drawingml/2006/main">
              <a:t/>
            </a:r>
            <a:endParaRPr xmlns:a="http://schemas.openxmlformats.org/drawingml/2006/main" b="0" i="0" sz="1800" u="none" cap="none" strike="noStrike"/>
          </a:p>
          <a:p>
            <a:pPr xmlns:a="http://schemas.openxmlformats.org/drawingml/2006/main" indent="114300" lvl="0" marL="0" marR="0" rtl="0" algn="l">
              <a:spcBef>
                <a:spcPts val="0"/>
              </a:spcBef>
              <a:spcAft>
                <a:spcPts val="0"/>
              </a:spcAft>
              <a:buSzPts val="1800"/>
              <a:buFont typeface="Arial"/>
              <a:buNone/>
            </a:pPr>
            <a:r xmlns:a="http://schemas.openxmlformats.org/drawingml/2006/main">
              <a:t/>
            </a:r>
            <a:endParaRPr xmlns:a="http://schemas.openxmlformats.org/drawingml/2006/main" b="0" i="0" sz="1800" u="none" cap="none" strike="noStrike"/>
          </a:p>
        </p:txBody>
      </p:sp>
      <p:sp>
        <p:nvSpPr>
          <p:cNvPr id="118" name="Google Shape;118;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xmlns:a="http://schemas.openxmlformats.org/drawingml/2006/main" indent="0" lvl="0" marL="0" marR="0" rtl="0" algn="r">
              <a:spcBef>
                <a:spcPts val="0"/>
              </a:spcBef>
              <a:spcAft>
                <a:spcPts val="0"/>
              </a:spcAft>
              <a:buNone/>
            </a:pPr>
            <a:r xmlns:a="http://schemas.openxmlformats.org/drawingml/2006/main">
              <a:rPr lang="es"/>
              <a:t> </a:t>
            </a:r>
            <a:endParaRPr xmlns:a="http://schemas.openxmlformats.org/drawingml/2006/main" b="0" i="0" sz="1200" u="none" cap="none" strike="noStrike">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4" name="Google Shape;124;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l">
              <a:spcBef>
                <a:spcPts val="0"/>
              </a:spcBef>
              <a:spcAft>
                <a:spcPts val="0"/>
              </a:spcAft>
              <a:buNone/>
            </a:pPr>
            <a:r xmlns:a="http://schemas.openxmlformats.org/drawingml/2006/main">
              <a:rPr b="0" i="0" lang="es" sz="1800" u="none" cap="none" strike="noStrike"/>
              <a:t>Distribuir el Pacto Escuela-Padres.</a:t>
            </a:r>
            <a:endParaRPr xmlns:a="http://schemas.openxmlformats.org/drawingml/2006/main"/>
          </a:p>
          <a:p>
            <a:pPr xmlns:a="http://schemas.openxmlformats.org/drawingml/2006/main" indent="0" lvl="0" marL="0" marR="0" rtl="0" algn="l">
              <a:spcBef>
                <a:spcPts val="0"/>
              </a:spcBef>
              <a:spcAft>
                <a:spcPts val="0"/>
              </a:spcAft>
              <a:buNone/>
            </a:pPr>
            <a:r xmlns:a="http://schemas.openxmlformats.org/drawingml/2006/main">
              <a:t/>
            </a:r>
            <a:endParaRPr xmlns:a="http://schemas.openxmlformats.org/drawingml/2006/main" b="0" i="0" sz="1800" u="none" cap="none" strike="noStrike"/>
          </a:p>
          <a:p>
            <a:pPr xmlns:a="http://schemas.openxmlformats.org/drawingml/2006/main" indent="0" lvl="0" marL="0" marR="0" rtl="0" algn="l">
              <a:spcBef>
                <a:spcPts val="0"/>
              </a:spcBef>
              <a:spcAft>
                <a:spcPts val="0"/>
              </a:spcAft>
              <a:buNone/>
            </a:pPr>
            <a:r xmlns:a="http://schemas.openxmlformats.org/drawingml/2006/main">
              <a:rPr b="0" i="0" lang="es" sz="1800" u="none" cap="none" strike="noStrike"/>
              <a:t>Conversar:</a:t>
            </a:r>
            <a:endParaRPr xmlns:a="http://schemas.openxmlformats.org/drawingml/2006/main"/>
          </a:p>
          <a:p>
            <a:pPr xmlns:a="http://schemas.openxmlformats.org/drawingml/2006/main" indent="0" lvl="0" marL="0" marR="0" rtl="0" algn="l">
              <a:spcBef>
                <a:spcPts val="0"/>
              </a:spcBef>
              <a:spcAft>
                <a:spcPts val="0"/>
              </a:spcAft>
              <a:buNone/>
            </a:pPr>
            <a:r xmlns:a="http://schemas.openxmlformats.org/drawingml/2006/main">
              <a:rPr b="0" i="0" lang="es" sz="1800" u="none" cap="none" strike="noStrike"/>
              <a:t>- Los 3 componentes del compacto en detalle. Esta es una gran oportunidad para continuar la discusión sobre cómo debemos trabajar como socios para abordar las metas de la escuela, basándose en la discusión anterior sobre el CIP y las metas de la escuela.</a:t>
            </a:r>
            <a:endParaRPr xmlns:a="http://schemas.openxmlformats.org/drawingml/2006/main"/>
          </a:p>
          <a:p>
            <a:pPr xmlns:a="http://schemas.openxmlformats.org/drawingml/2006/main" indent="0" lvl="0" marL="0" marR="0" rtl="0" algn="l">
              <a:spcBef>
                <a:spcPts val="0"/>
              </a:spcBef>
              <a:spcAft>
                <a:spcPts val="0"/>
              </a:spcAft>
              <a:buNone/>
            </a:pPr>
            <a:r xmlns:a="http://schemas.openxmlformats.org/drawingml/2006/main">
              <a:rPr b="0" i="0" lang="es" sz="1800" u="none" cap="none" strike="noStrike">
                <a:solidFill>
                  <a:srgbClr val="44969F"/>
                </a:solidFill>
              </a:rPr>
              <a:t>- Que </a:t>
            </a:r>
            <a:r xmlns:a="http://schemas.openxmlformats.org/drawingml/2006/main">
              <a:rPr b="0" i="0" lang="es" sz="1800" u="sng" cap="none" strike="noStrike">
                <a:solidFill>
                  <a:srgbClr val="44969F"/>
                </a:solidFill>
              </a:rPr>
              <a:t>los padres del Título I tienen el derecho, por ley, de participar en el desarrollo/revisión del Pacto entre la escuela y los padres.</a:t>
            </a:r>
            <a:endParaRPr xmlns:a="http://schemas.openxmlformats.org/drawingml/2006/main" b="0" i="0" sz="1800" u="none" cap="none" strike="noStrike"/>
          </a:p>
          <a:p>
            <a:pPr xmlns:a="http://schemas.openxmlformats.org/drawingml/2006/main" indent="0" lvl="0" marL="0" marR="0" rtl="0" algn="l">
              <a:spcBef>
                <a:spcPts val="0"/>
              </a:spcBef>
              <a:spcAft>
                <a:spcPts val="0"/>
              </a:spcAft>
              <a:buSzPts val="1800"/>
              <a:buFont typeface="Arial"/>
              <a:buChar char="-"/>
            </a:pPr>
            <a:r xmlns:a="http://schemas.openxmlformats.org/drawingml/2006/main">
              <a:rPr b="0" i="0" lang="es" sz="1800" u="none" cap="none" strike="noStrike"/>
              <a:t>El cronograma para el desarrollo/revisión/revisión del pacto.</a:t>
            </a:r>
            <a:endParaRPr xmlns:a="http://schemas.openxmlformats.org/drawingml/2006/main"/>
          </a:p>
          <a:p>
            <a:pPr xmlns:a="http://schemas.openxmlformats.org/drawingml/2006/main" indent="0" lvl="0" marL="0" marR="0" rtl="0" algn="l">
              <a:spcBef>
                <a:spcPts val="0"/>
              </a:spcBef>
              <a:spcAft>
                <a:spcPts val="0"/>
              </a:spcAft>
              <a:buSzPts val="1800"/>
              <a:buFont typeface="Arial"/>
              <a:buChar char="-"/>
            </a:pPr>
            <a:r xmlns:a="http://schemas.openxmlformats.org/drawingml/2006/main">
              <a:rPr b="0" i="0" lang="es" sz="1800" u="none" cap="none" strike="noStrike"/>
              <a:t>Indique claramente el proceso que existe para que </a:t>
            </a:r>
            <a:r xmlns:a="http://schemas.openxmlformats.org/drawingml/2006/main">
              <a:rPr b="0" i="0" lang="es" sz="1800" u="sng" cap="none" strike="noStrike"/>
              <a:t>todos </a:t>
            </a:r>
            <a:r xmlns:a="http://schemas.openxmlformats.org/drawingml/2006/main">
              <a:rPr b="0" i="0" lang="es" sz="1800" u="none" cap="none" strike="noStrike"/>
              <a:t>los padres de Título I tengan la oportunidad de opinar sobre el pacto.</a:t>
            </a:r>
            <a:endParaRPr xmlns:a="http://schemas.openxmlformats.org/drawingml/2006/main"/>
          </a:p>
          <a:p>
            <a:pPr xmlns:a="http://schemas.openxmlformats.org/drawingml/2006/main" indent="114300" lvl="0" marL="0" marR="0" rtl="0" algn="l">
              <a:spcBef>
                <a:spcPts val="0"/>
              </a:spcBef>
              <a:spcAft>
                <a:spcPts val="0"/>
              </a:spcAft>
              <a:buSzPts val="1800"/>
              <a:buFont typeface="Arial"/>
              <a:buNone/>
            </a:pPr>
            <a:r xmlns:a="http://schemas.openxmlformats.org/drawingml/2006/main">
              <a:t/>
            </a:r>
            <a:endParaRPr xmlns:a="http://schemas.openxmlformats.org/drawingml/2006/main" b="0" i="0" sz="1800" u="none" cap="none" strike="noStrike"/>
          </a:p>
          <a:p>
            <a:pPr xmlns:a="http://schemas.openxmlformats.org/drawingml/2006/main" indent="0" lvl="0" marL="0" marR="0" rtl="0" algn="l">
              <a:spcBef>
                <a:spcPts val="0"/>
              </a:spcBef>
              <a:spcAft>
                <a:spcPts val="0"/>
              </a:spcAft>
              <a:buNone/>
            </a:pPr>
            <a:r xmlns:a="http://schemas.openxmlformats.org/drawingml/2006/main">
              <a:rPr b="0" i="0" lang="es" sz="1800" u="sng" cap="none" strike="noStrike"/>
              <a:t>Importante </a:t>
            </a:r>
            <a:r xmlns:a="http://schemas.openxmlformats.org/drawingml/2006/main">
              <a:rPr b="0" i="0" lang="es" sz="1800" u="none" cap="none" strike="noStrike"/>
              <a:t>: Los padres deben salir de la reunión sabiendo responder la siguiente pregunta: ¿ </a:t>
            </a:r>
            <a:r xmlns:a="http://schemas.openxmlformats.org/drawingml/2006/main">
              <a:rPr b="1" i="0" lang="es" sz="1800" u="none" cap="none" strike="noStrike"/>
              <a:t>Qué es el Pacto entre la escuela y los padres? ¿Sabe cómo puede participar en el desarrollo o revisión del pacto? </a:t>
            </a:r>
            <a:r xmlns:a="http://schemas.openxmlformats.org/drawingml/2006/main">
              <a:rPr b="0" i="0" lang="es" sz="1800" u="none" cap="none" strike="noStrike"/>
              <a:t>(Los padres deben poder discutir el proceso vigente para su participación en el desarrollo/revisión del Pacto entre escuela y padres).</a:t>
            </a:r>
            <a:endParaRPr xmlns:a="http://schemas.openxmlformats.org/drawingml/2006/main" b="1" i="0" sz="1800" u="sng" cap="none" strike="noStrike"/>
          </a:p>
          <a:p>
            <a:pPr xmlns:a="http://schemas.openxmlformats.org/drawingml/2006/main" indent="0" lvl="0" marL="0" marR="0" rtl="0" algn="l">
              <a:spcBef>
                <a:spcPts val="0"/>
              </a:spcBef>
              <a:spcAft>
                <a:spcPts val="0"/>
              </a:spcAft>
              <a:buNone/>
            </a:pPr>
            <a:r xmlns:a="http://schemas.openxmlformats.org/drawingml/2006/main">
              <a:t/>
            </a:r>
            <a:endParaRPr xmlns:a="http://schemas.openxmlformats.org/drawingml/2006/main" b="0" i="0" sz="1800" u="none" cap="none" strike="noStrike"/>
          </a:p>
          <a:p>
            <a:pPr xmlns:a="http://schemas.openxmlformats.org/drawingml/2006/main" indent="114300" lvl="0" marL="0" marR="0" rtl="0" algn="l">
              <a:spcBef>
                <a:spcPts val="0"/>
              </a:spcBef>
              <a:spcAft>
                <a:spcPts val="0"/>
              </a:spcAft>
              <a:buSzPts val="1800"/>
              <a:buFont typeface="Arial"/>
              <a:buNone/>
            </a:pPr>
            <a:r xmlns:a="http://schemas.openxmlformats.org/drawingml/2006/main">
              <a:t/>
            </a:r>
            <a:endParaRPr xmlns:a="http://schemas.openxmlformats.org/drawingml/2006/main" b="0" i="0" sz="1800" u="none" cap="none" strike="noStrike"/>
          </a:p>
          <a:p>
            <a:pPr xmlns:a="http://schemas.openxmlformats.org/drawingml/2006/main" indent="114300" lvl="0" marL="0" marR="0" rtl="0" algn="l">
              <a:spcBef>
                <a:spcPts val="0"/>
              </a:spcBef>
              <a:spcAft>
                <a:spcPts val="0"/>
              </a:spcAft>
              <a:buSzPts val="1800"/>
              <a:buFont typeface="Arial"/>
              <a:buNone/>
            </a:pPr>
            <a:r xmlns:a="http://schemas.openxmlformats.org/drawingml/2006/main">
              <a:t/>
            </a:r>
            <a:endParaRPr xmlns:a="http://schemas.openxmlformats.org/drawingml/2006/main" b="0" i="0" sz="1800" u="none" cap="none" strike="noStrike"/>
          </a:p>
        </p:txBody>
      </p:sp>
      <p:sp>
        <p:nvSpPr>
          <p:cNvPr id="125" name="Google Shape;125;p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xmlns:a="http://schemas.openxmlformats.org/drawingml/2006/main" indent="0" lvl="0" marL="0" marR="0" rtl="0" algn="r">
              <a:spcBef>
                <a:spcPts val="0"/>
              </a:spcBef>
              <a:spcAft>
                <a:spcPts val="0"/>
              </a:spcAft>
              <a:buNone/>
            </a:pPr>
            <a:r xmlns:a="http://schemas.openxmlformats.org/drawingml/2006/main">
              <a:rPr lang="es"/>
              <a:t> </a:t>
            </a:r>
            <a:endParaRPr xmlns:a="http://schemas.openxmlformats.org/drawingml/2006/main" b="0" i="0" sz="1200" u="none" cap="none" strike="noStrike">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1" name="Google Shape;131;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l">
              <a:spcBef>
                <a:spcPts val="0"/>
              </a:spcBef>
              <a:spcAft>
                <a:spcPts val="0"/>
              </a:spcAft>
              <a:buNone/>
            </a:pPr>
            <a:r xmlns:a="http://schemas.openxmlformats.org/drawingml/2006/main">
              <a:t/>
            </a:r>
            <a:endParaRPr xmlns:a="http://schemas.openxmlformats.org/drawingml/2006/main" b="0" i="0" sz="1800" u="none" cap="none" strike="noStrike">
              <a:latin typeface="Arial"/>
              <a:ea typeface="Arial"/>
              <a:cs typeface="Arial"/>
              <a:sym typeface="Arial"/>
            </a:endParaRPr>
          </a:p>
        </p:txBody>
      </p:sp>
      <p:sp>
        <p:nvSpPr>
          <p:cNvPr id="132" name="Google Shape;132;p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xmlns:a="http://schemas.openxmlformats.org/drawingml/2006/main" indent="0" lvl="0" marL="0" marR="0" rtl="0" algn="r">
              <a:spcBef>
                <a:spcPts val="0"/>
              </a:spcBef>
              <a:spcAft>
                <a:spcPts val="0"/>
              </a:spcAft>
              <a:buNone/>
            </a:pPr>
            <a:r xmlns:a="http://schemas.openxmlformats.org/drawingml/2006/main">
              <a:rPr lang="es"/>
              <a:t> </a:t>
            </a:r>
            <a:endParaRPr xmlns:a="http://schemas.openxmlformats.org/drawingml/2006/main" b="0" i="0" sz="1200" u="none" cap="none" strike="noStrike">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30: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138" name="Google Shape;138;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4" name="Google Shape;144;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l">
              <a:spcBef>
                <a:spcPts val="0"/>
              </a:spcBef>
              <a:spcAft>
                <a:spcPts val="0"/>
              </a:spcAft>
              <a:buNone/>
            </a:pPr>
            <a:r xmlns:a="http://schemas.openxmlformats.org/drawingml/2006/main">
              <a:rPr b="0" i="0" lang="es" sz="1800" u="none" cap="none" strike="noStrike">
                <a:latin typeface="Arial"/>
                <a:ea typeface="Arial"/>
                <a:cs typeface="Arial"/>
                <a:sym typeface="Arial"/>
              </a:rPr>
              <a:t>Conversar:</a:t>
            </a:r>
            <a:endParaRPr xmlns:a="http://schemas.openxmlformats.org/drawingml/2006/main"/>
          </a:p>
          <a:p>
            <a:pPr xmlns:a="http://schemas.openxmlformats.org/drawingml/2006/main" indent="0" lvl="0" marL="0" marR="0" rtl="0" algn="l">
              <a:spcBef>
                <a:spcPts val="0"/>
              </a:spcBef>
              <a:spcAft>
                <a:spcPts val="0"/>
              </a:spcAft>
              <a:buNone/>
            </a:pPr>
            <a:r xmlns:a="http://schemas.openxmlformats.org/drawingml/2006/main">
              <a:t/>
            </a:r>
            <a:endParaRPr xmlns:a="http://schemas.openxmlformats.org/drawingml/2006/main" b="0" i="0" sz="1800" u="none" cap="none" strike="noStrike">
              <a:latin typeface="Arial"/>
              <a:ea typeface="Arial"/>
              <a:cs typeface="Arial"/>
              <a:sym typeface="Arial"/>
            </a:endParaRPr>
          </a:p>
          <a:p>
            <a:pPr xmlns:a="http://schemas.openxmlformats.org/drawingml/2006/main" indent="0" lvl="0" marL="0" marR="0" rtl="0" algn="l">
              <a:spcBef>
                <a:spcPts val="0"/>
              </a:spcBef>
              <a:spcAft>
                <a:spcPts val="0"/>
              </a:spcAft>
              <a:buSzPts val="1800"/>
              <a:buFont typeface="Arial"/>
              <a:buChar char="-"/>
            </a:pPr>
            <a:r xmlns:a="http://schemas.openxmlformats.org/drawingml/2006/main">
              <a:rPr b="0" i="0" lang="es" sz="1800" u="none" cap="none" strike="noStrike">
                <a:latin typeface="Arial"/>
                <a:ea typeface="Arial"/>
                <a:cs typeface="Arial"/>
                <a:sym typeface="Arial"/>
              </a:rPr>
              <a:t>Explique que </a:t>
            </a:r>
            <a:r xmlns:a="http://schemas.openxmlformats.org/drawingml/2006/main">
              <a:rPr b="0" i="0" lang="es" sz="1800" u="sng" cap="none" strike="noStrike">
                <a:latin typeface="Arial"/>
                <a:ea typeface="Arial"/>
                <a:cs typeface="Arial"/>
                <a:sym typeface="Arial"/>
              </a:rPr>
              <a:t>como padres de Título I, tienen el derecho, por ley, de solicitar las calificaciones de los maestros de sus hijos </a:t>
            </a:r>
            <a:r xmlns:a="http://schemas.openxmlformats.org/drawingml/2006/main">
              <a:rPr b="0" i="0" lang="es" sz="1800" u="none" cap="none" strike="noStrike">
                <a:latin typeface="Arial"/>
                <a:ea typeface="Arial"/>
                <a:cs typeface="Arial"/>
                <a:sym typeface="Arial"/>
              </a:rPr>
              <a:t>.</a:t>
            </a:r>
            <a:endParaRPr xmlns:a="http://schemas.openxmlformats.org/drawingml/2006/main"/>
          </a:p>
          <a:p>
            <a:pPr xmlns:a="http://schemas.openxmlformats.org/drawingml/2006/main" indent="0" lvl="0" marL="0" marR="0" rtl="0" algn="l">
              <a:spcBef>
                <a:spcPts val="0"/>
              </a:spcBef>
              <a:spcAft>
                <a:spcPts val="0"/>
              </a:spcAft>
              <a:buSzPts val="1800"/>
              <a:buFont typeface="Arial"/>
              <a:buChar char="-"/>
            </a:pPr>
            <a:r xmlns:a="http://schemas.openxmlformats.org/drawingml/2006/main">
              <a:rPr b="0" i="0" lang="es" sz="1800" u="none" cap="none" strike="noStrike">
                <a:latin typeface="Arial"/>
                <a:ea typeface="Arial"/>
                <a:cs typeface="Arial"/>
                <a:sym typeface="Arial"/>
              </a:rPr>
              <a:t>Explicar el proceso/procedimiento simple para que los padres hagan esta solicitud.</a:t>
            </a:r>
            <a:endParaRPr xmlns:a="http://schemas.openxmlformats.org/drawingml/2006/main"/>
          </a:p>
          <a:p>
            <a:pPr xmlns:a="http://schemas.openxmlformats.org/drawingml/2006/main" indent="0" lvl="0" marL="0" marR="0" rtl="0" algn="l">
              <a:spcBef>
                <a:spcPts val="0"/>
              </a:spcBef>
              <a:spcAft>
                <a:spcPts val="0"/>
              </a:spcAft>
              <a:buSzPts val="1800"/>
              <a:buFont typeface="Arial"/>
              <a:buChar char="-"/>
            </a:pPr>
            <a:r xmlns:a="http://schemas.openxmlformats.org/drawingml/2006/main">
              <a:rPr b="0" i="0" lang="es" sz="1800" u="none" cap="none" strike="noStrike">
                <a:latin typeface="Arial"/>
                <a:ea typeface="Arial"/>
                <a:cs typeface="Arial"/>
                <a:sym typeface="Arial"/>
              </a:rPr>
              <a:t>Tenga copias adicionales del formulario de solicitud disponibles para todos los padres presentes.</a:t>
            </a:r>
            <a:endParaRPr xmlns:a="http://schemas.openxmlformats.org/drawingml/2006/main"/>
          </a:p>
          <a:p>
            <a:pPr xmlns:a="http://schemas.openxmlformats.org/drawingml/2006/main" indent="0" lvl="0" marL="0" marR="0" rtl="0" algn="l">
              <a:spcBef>
                <a:spcPts val="0"/>
              </a:spcBef>
              <a:spcAft>
                <a:spcPts val="0"/>
              </a:spcAft>
              <a:buSzPts val="1800"/>
              <a:buFont typeface="Arial"/>
              <a:buChar char="-"/>
            </a:pPr>
            <a:r xmlns:a="http://schemas.openxmlformats.org/drawingml/2006/main">
              <a:rPr b="0" i="0" lang="es" sz="1800" u="none" cap="none" strike="noStrike">
                <a:latin typeface="Arial"/>
                <a:ea typeface="Arial"/>
                <a:cs typeface="Arial"/>
                <a:sym typeface="Arial"/>
              </a:rPr>
              <a:t>Bríndeles una persona de contacto en caso de que tengan alguna pregunta.</a:t>
            </a:r>
            <a:endParaRPr xmlns:a="http://schemas.openxmlformats.org/drawingml/2006/main"/>
          </a:p>
          <a:p>
            <a:pPr xmlns:a="http://schemas.openxmlformats.org/drawingml/2006/main" indent="114300" lvl="0" marL="0" marR="0" rtl="0" algn="l">
              <a:spcBef>
                <a:spcPts val="0"/>
              </a:spcBef>
              <a:spcAft>
                <a:spcPts val="0"/>
              </a:spcAft>
              <a:buSzPts val="1800"/>
              <a:buFont typeface="Arial"/>
              <a:buNone/>
            </a:pPr>
            <a:r xmlns:a="http://schemas.openxmlformats.org/drawingml/2006/main">
              <a:t/>
            </a:r>
            <a:endParaRPr xmlns:a="http://schemas.openxmlformats.org/drawingml/2006/main" b="0" i="0" sz="1800" u="none" cap="none" strike="noStrike">
              <a:latin typeface="Arial"/>
              <a:ea typeface="Arial"/>
              <a:cs typeface="Arial"/>
              <a:sym typeface="Arial"/>
            </a:endParaRPr>
          </a:p>
          <a:p>
            <a:pPr xmlns:a="http://schemas.openxmlformats.org/drawingml/2006/main" indent="0" lvl="0" marL="0" marR="0" rtl="0" algn="l">
              <a:spcBef>
                <a:spcPts val="0"/>
              </a:spcBef>
              <a:spcAft>
                <a:spcPts val="0"/>
              </a:spcAft>
              <a:buSzPts val="1800"/>
              <a:buFont typeface="Arial"/>
              <a:buChar char="-"/>
            </a:pPr>
            <a:r xmlns:a="http://schemas.openxmlformats.org/drawingml/2006/main">
              <a:rPr b="0" i="0" lang="es" sz="1800" u="none" cap="none" strike="noStrike">
                <a:latin typeface="Arial"/>
                <a:ea typeface="Arial"/>
                <a:cs typeface="Arial"/>
                <a:sym typeface="Arial"/>
              </a:rPr>
              <a:t>  </a:t>
            </a:r>
            <a:r xmlns:a="http://schemas.openxmlformats.org/drawingml/2006/main">
              <a:rPr b="0" i="0" lang="es" sz="1800" u="sng" cap="none" strike="noStrike">
                <a:latin typeface="Arial"/>
                <a:ea typeface="Arial"/>
                <a:cs typeface="Arial"/>
                <a:sym typeface="Arial"/>
              </a:rPr>
              <a:t>Importante </a:t>
            </a:r>
            <a:r xmlns:a="http://schemas.openxmlformats.org/drawingml/2006/main">
              <a:rPr b="0" i="0" lang="es" sz="1800" u="none" cap="none" strike="noStrike">
                <a:latin typeface="Arial"/>
                <a:ea typeface="Arial"/>
                <a:cs typeface="Arial"/>
                <a:sym typeface="Arial"/>
              </a:rPr>
              <a:t>: Los padres deben salir de la reunión pudiendo responder la siguiente pregunta: ¿ </a:t>
            </a:r>
            <a:r xmlns:a="http://schemas.openxmlformats.org/drawingml/2006/main">
              <a:rPr b="1" i="0" lang="es" sz="1800" u="none" cap="none" strike="noStrike">
                <a:latin typeface="Arial"/>
                <a:ea typeface="Arial"/>
                <a:cs typeface="Arial"/>
                <a:sym typeface="Arial"/>
              </a:rPr>
              <a:t>Conoce el proceso para solicitar las calificaciones de los maestros de su hijo? </a:t>
            </a:r>
            <a:r xmlns:a="http://schemas.openxmlformats.org/drawingml/2006/main">
              <a:rPr b="0" i="0" lang="es" sz="1800" u="none" cap="none" strike="noStrike">
                <a:latin typeface="Arial"/>
                <a:ea typeface="Arial"/>
                <a:cs typeface="Arial"/>
                <a:sym typeface="Arial"/>
              </a:rPr>
              <a:t>(Los padres deberían poder discutir el proceso vigente para solicitar calificaciones de maestros).</a:t>
            </a:r>
            <a:endParaRPr xmlns:a="http://schemas.openxmlformats.org/drawingml/2006/main" b="1" i="0" sz="1800" u="sng" cap="none" strike="noStrike">
              <a:latin typeface="Arial"/>
              <a:ea typeface="Arial"/>
              <a:cs typeface="Arial"/>
              <a:sym typeface="Arial"/>
            </a:endParaRPr>
          </a:p>
          <a:p>
            <a:pPr xmlns:a="http://schemas.openxmlformats.org/drawingml/2006/main" indent="0" lvl="0" marL="0" marR="0" rtl="0" algn="l">
              <a:spcBef>
                <a:spcPts val="0"/>
              </a:spcBef>
              <a:spcAft>
                <a:spcPts val="0"/>
              </a:spcAft>
              <a:buNone/>
            </a:pPr>
            <a:r xmlns:a="http://schemas.openxmlformats.org/drawingml/2006/main">
              <a:t/>
            </a:r>
            <a:endParaRPr xmlns:a="http://schemas.openxmlformats.org/drawingml/2006/main" b="0" i="0" sz="1800" u="none" cap="none" strike="noStrike">
              <a:latin typeface="Arial"/>
              <a:ea typeface="Arial"/>
              <a:cs typeface="Arial"/>
              <a:sym typeface="Arial"/>
            </a:endParaRPr>
          </a:p>
        </p:txBody>
      </p:sp>
      <p:sp>
        <p:nvSpPr>
          <p:cNvPr id="145" name="Google Shape;145;p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xmlns:a="http://schemas.openxmlformats.org/drawingml/2006/main" indent="0" lvl="0" marL="0" marR="0" rtl="0" algn="r">
              <a:spcBef>
                <a:spcPts val="0"/>
              </a:spcBef>
              <a:spcAft>
                <a:spcPts val="0"/>
              </a:spcAft>
              <a:buNone/>
            </a:pPr>
            <a:r xmlns:a="http://schemas.openxmlformats.org/drawingml/2006/main">
              <a:rPr lang="es"/>
              <a:t> </a:t>
            </a:r>
            <a:endParaRPr xmlns:a="http://schemas.openxmlformats.org/drawingml/2006/main" b="0" i="0" sz="1200" u="none" cap="none" strike="noStrike">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1" name="Google Shape;151;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l">
              <a:spcBef>
                <a:spcPts val="0"/>
              </a:spcBef>
              <a:spcAft>
                <a:spcPts val="0"/>
              </a:spcAft>
              <a:buNone/>
            </a:pPr>
            <a:r xmlns:a="http://schemas.openxmlformats.org/drawingml/2006/main">
              <a:rPr b="0" i="0" lang="es" sz="1800" u="none" cap="none" strike="noStrike">
                <a:latin typeface="Arial"/>
                <a:ea typeface="Arial"/>
                <a:cs typeface="Arial"/>
                <a:sym typeface="Arial"/>
              </a:rPr>
              <a:t>Conversar:</a:t>
            </a:r>
            <a:endParaRPr xmlns:a="http://schemas.openxmlformats.org/drawingml/2006/main"/>
          </a:p>
          <a:p>
            <a:pPr xmlns:a="http://schemas.openxmlformats.org/drawingml/2006/main" indent="0" lvl="0" marL="0" marR="0" rtl="0" algn="l">
              <a:spcBef>
                <a:spcPts val="0"/>
              </a:spcBef>
              <a:spcAft>
                <a:spcPts val="0"/>
              </a:spcAft>
              <a:buNone/>
            </a:pPr>
            <a:r xmlns:a="http://schemas.openxmlformats.org/drawingml/2006/main">
              <a:t/>
            </a:r>
            <a:endParaRPr xmlns:a="http://schemas.openxmlformats.org/drawingml/2006/main" b="0" i="0" sz="1800" u="none" cap="none" strike="noStrike">
              <a:latin typeface="Arial"/>
              <a:ea typeface="Arial"/>
              <a:cs typeface="Arial"/>
              <a:sym typeface="Arial"/>
            </a:endParaRPr>
          </a:p>
          <a:p>
            <a:pPr xmlns:a="http://schemas.openxmlformats.org/drawingml/2006/main" indent="0" lvl="0" marL="0" marR="0" rtl="0" algn="l">
              <a:spcBef>
                <a:spcPts val="0"/>
              </a:spcBef>
              <a:spcAft>
                <a:spcPts val="0"/>
              </a:spcAft>
              <a:buSzPts val="1800"/>
              <a:buFont typeface="Arial"/>
              <a:buChar char="-"/>
            </a:pPr>
            <a:r xmlns:a="http://schemas.openxmlformats.org/drawingml/2006/main">
              <a:rPr b="0" i="0" lang="es" sz="1800" u="none" cap="none" strike="noStrike">
                <a:latin typeface="Arial"/>
                <a:ea typeface="Arial"/>
                <a:cs typeface="Arial"/>
                <a:sym typeface="Arial"/>
              </a:rPr>
              <a:t>Informe a los padres la cantidad de maestros de la escuela que actualmente están altamente calificados y el número de maestros que no están altamente calificados.</a:t>
            </a:r>
            <a:endParaRPr xmlns:a="http://schemas.openxmlformats.org/drawingml/2006/main"/>
          </a:p>
          <a:p>
            <a:pPr xmlns:a="http://schemas.openxmlformats.org/drawingml/2006/main" indent="114300" lvl="0" marL="0" marR="0" rtl="0" algn="l">
              <a:spcBef>
                <a:spcPts val="0"/>
              </a:spcBef>
              <a:spcAft>
                <a:spcPts val="0"/>
              </a:spcAft>
              <a:buSzPts val="1800"/>
              <a:buFont typeface="Arial"/>
              <a:buNone/>
            </a:pPr>
            <a:r xmlns:a="http://schemas.openxmlformats.org/drawingml/2006/main">
              <a:t/>
            </a:r>
            <a:endParaRPr xmlns:a="http://schemas.openxmlformats.org/drawingml/2006/main" b="0" i="0" sz="1800" u="none" cap="none" strike="noStrike">
              <a:latin typeface="Arial"/>
              <a:ea typeface="Arial"/>
              <a:cs typeface="Arial"/>
              <a:sym typeface="Arial"/>
            </a:endParaRPr>
          </a:p>
          <a:p>
            <a:pPr xmlns:a="http://schemas.openxmlformats.org/drawingml/2006/main" indent="0" lvl="0" marL="0" marR="0" rtl="0" algn="l">
              <a:spcBef>
                <a:spcPts val="0"/>
              </a:spcBef>
              <a:spcAft>
                <a:spcPts val="0"/>
              </a:spcAft>
              <a:buSzPts val="1800"/>
              <a:buFont typeface="Arial"/>
              <a:buChar char="-"/>
            </a:pPr>
            <a:r xmlns:a="http://schemas.openxmlformats.org/drawingml/2006/main">
              <a:rPr b="0" i="0" lang="es" sz="1800" u="none" cap="none" strike="noStrike">
                <a:latin typeface="Arial"/>
                <a:ea typeface="Arial"/>
                <a:cs typeface="Arial"/>
                <a:sym typeface="Arial"/>
              </a:rPr>
              <a:t>Explique el </a:t>
            </a:r>
            <a:r xmlns:a="http://schemas.openxmlformats.org/drawingml/2006/main">
              <a:rPr b="0" i="0" lang="es" sz="1800" u="sng" cap="none" strike="noStrike">
                <a:latin typeface="Arial"/>
                <a:ea typeface="Arial"/>
                <a:cs typeface="Arial"/>
                <a:sym typeface="Arial"/>
              </a:rPr>
              <a:t>requisito de NCLB de que los padres de Título I deben ser notificados si su hijo ha sido asignado o enseñado durante cuatro o más semanas consecutivas por un maestro que no está altamente calificado.</a:t>
            </a:r>
            <a:r xmlns:a="http://schemas.openxmlformats.org/drawingml/2006/main">
              <a:rPr b="0" i="0" lang="es" sz="1800" u="none" cap="none" strike="noStrike">
                <a:latin typeface="Arial"/>
                <a:ea typeface="Arial"/>
                <a:cs typeface="Arial"/>
                <a:sym typeface="Arial"/>
              </a:rPr>
              <a:t>  </a:t>
            </a:r>
            <a:endParaRPr xmlns:a="http://schemas.openxmlformats.org/drawingml/2006/main"/>
          </a:p>
          <a:p>
            <a:pPr xmlns:a="http://schemas.openxmlformats.org/drawingml/2006/main" indent="114300" lvl="0" marL="0" marR="0" rtl="0" algn="l">
              <a:spcBef>
                <a:spcPts val="0"/>
              </a:spcBef>
              <a:spcAft>
                <a:spcPts val="0"/>
              </a:spcAft>
              <a:buSzPts val="1800"/>
              <a:buFont typeface="Arial"/>
              <a:buNone/>
            </a:pPr>
            <a:r xmlns:a="http://schemas.openxmlformats.org/drawingml/2006/main">
              <a:t/>
            </a:r>
            <a:endParaRPr xmlns:a="http://schemas.openxmlformats.org/drawingml/2006/main" b="0" i="0" sz="1800" u="none" cap="none" strike="noStrike">
              <a:latin typeface="Arial"/>
              <a:ea typeface="Arial"/>
              <a:cs typeface="Arial"/>
              <a:sym typeface="Arial"/>
            </a:endParaRPr>
          </a:p>
          <a:p>
            <a:pPr xmlns:a="http://schemas.openxmlformats.org/drawingml/2006/main" indent="0" lvl="0" marL="0" marR="0" rtl="0" algn="l">
              <a:spcBef>
                <a:spcPts val="0"/>
              </a:spcBef>
              <a:spcAft>
                <a:spcPts val="0"/>
              </a:spcAft>
              <a:buSzPts val="1800"/>
              <a:buFont typeface="Arial"/>
              <a:buChar char="-"/>
            </a:pPr>
            <a:r xmlns:a="http://schemas.openxmlformats.org/drawingml/2006/main">
              <a:rPr b="0" i="0" lang="es" sz="1800" u="none" cap="none" strike="noStrike">
                <a:latin typeface="Arial"/>
                <a:ea typeface="Arial"/>
                <a:cs typeface="Arial"/>
                <a:sym typeface="Arial"/>
              </a:rPr>
              <a:t>Indique claramente el proceso vigente para notificar a los padres.</a:t>
            </a:r>
            <a:endParaRPr xmlns:a="http://schemas.openxmlformats.org/drawingml/2006/main"/>
          </a:p>
          <a:p>
            <a:pPr xmlns:a="http://schemas.openxmlformats.org/drawingml/2006/main" indent="114300" lvl="0" marL="0" marR="0" rtl="0" algn="l">
              <a:spcBef>
                <a:spcPts val="0"/>
              </a:spcBef>
              <a:spcAft>
                <a:spcPts val="0"/>
              </a:spcAft>
              <a:buSzPts val="1800"/>
              <a:buFont typeface="Arial"/>
              <a:buNone/>
            </a:pPr>
            <a:r xmlns:a="http://schemas.openxmlformats.org/drawingml/2006/main">
              <a:t/>
            </a:r>
            <a:endParaRPr xmlns:a="http://schemas.openxmlformats.org/drawingml/2006/main" b="0" i="0" sz="1800" u="none" cap="none" strike="noStrike">
              <a:latin typeface="Arial"/>
              <a:ea typeface="Arial"/>
              <a:cs typeface="Arial"/>
              <a:sym typeface="Arial"/>
            </a:endParaRPr>
          </a:p>
          <a:p>
            <a:pPr xmlns:a="http://schemas.openxmlformats.org/drawingml/2006/main" indent="0" lvl="0" marL="0" marR="0" rtl="0" algn="l">
              <a:spcBef>
                <a:spcPts val="0"/>
              </a:spcBef>
              <a:spcAft>
                <a:spcPts val="0"/>
              </a:spcAft>
              <a:buNone/>
            </a:pPr>
            <a:r xmlns:a="http://schemas.openxmlformats.org/drawingml/2006/main">
              <a:rPr b="0" i="0" lang="es" sz="1800" u="sng" cap="none" strike="noStrike">
                <a:latin typeface="Arial"/>
                <a:ea typeface="Arial"/>
                <a:cs typeface="Arial"/>
                <a:sym typeface="Arial"/>
              </a:rPr>
              <a:t>Importante </a:t>
            </a:r>
            <a:r xmlns:a="http://schemas.openxmlformats.org/drawingml/2006/main">
              <a:rPr b="0" i="0" lang="es" sz="1800" u="none" cap="none" strike="noStrike">
                <a:latin typeface="Arial"/>
                <a:ea typeface="Arial"/>
                <a:cs typeface="Arial"/>
                <a:sym typeface="Arial"/>
              </a:rPr>
              <a:t>: Los padres deben salir de la reunión pudiendo responder la siguiente pregunta: ¿ </a:t>
            </a:r>
            <a:r xmlns:a="http://schemas.openxmlformats.org/drawingml/2006/main">
              <a:rPr b="1" i="0" lang="es" sz="1800" u="none" cap="none" strike="noStrike">
                <a:latin typeface="Arial"/>
                <a:ea typeface="Arial"/>
                <a:cs typeface="Arial"/>
                <a:sym typeface="Arial"/>
              </a:rPr>
              <a:t>Cómo se les notificará si el maestro de su hijo no está Altamente Calificado? </a:t>
            </a:r>
            <a:r xmlns:a="http://schemas.openxmlformats.org/drawingml/2006/main">
              <a:rPr b="0" i="0" lang="es" sz="1800" u="none" cap="none" strike="noStrike">
                <a:latin typeface="Arial"/>
                <a:ea typeface="Arial"/>
                <a:cs typeface="Arial"/>
                <a:sym typeface="Arial"/>
              </a:rPr>
              <a:t>(Los padres deben poder discutir el proceso vigente para notificar a los padres si un maestro que no está altamente calificado asigna o enseña a su hijo durante cuatro o más semanas consecutivas).</a:t>
            </a:r>
            <a:endParaRPr xmlns:a="http://schemas.openxmlformats.org/drawingml/2006/main" b="0" i="0" sz="1800" u="sng" cap="none" strike="noStrike">
              <a:latin typeface="Arial"/>
              <a:ea typeface="Arial"/>
              <a:cs typeface="Arial"/>
              <a:sym typeface="Arial"/>
            </a:endParaRPr>
          </a:p>
        </p:txBody>
      </p:sp>
      <p:sp>
        <p:nvSpPr>
          <p:cNvPr id="152" name="Google Shape;152;p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xmlns:a="http://schemas.openxmlformats.org/drawingml/2006/main" indent="0" lvl="0" marL="0" marR="0" rtl="0" algn="r">
              <a:spcBef>
                <a:spcPts val="0"/>
              </a:spcBef>
              <a:spcAft>
                <a:spcPts val="0"/>
              </a:spcAft>
              <a:buNone/>
            </a:pPr>
            <a:r xmlns:a="http://schemas.openxmlformats.org/drawingml/2006/main">
              <a:rPr lang="es"/>
              <a:t> </a:t>
            </a:r>
            <a:endParaRPr xmlns:a="http://schemas.openxmlformats.org/drawingml/2006/main" b="0" i="0" sz="1200" u="none" cap="none" strike="noStrike">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35: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158" name="Google Shape;158;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36: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164" name="Google Shape;164;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5d78aa54df_0_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5d78aa54df_0_7: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171" name="Google Shape;171;g5d78aa54df_0_7:notes"/>
          <p:cNvSpPr txBox="1"/>
          <p:nvPr>
            <p:ph idx="12" type="sldNum"/>
          </p:nvPr>
        </p:nvSpPr>
        <p:spPr>
          <a:xfrm>
            <a:off x="3884613" y="8685213"/>
            <a:ext cx="2971800" cy="457200"/>
          </a:xfrm>
          <a:prstGeom prst="rect">
            <a:avLst/>
          </a:prstGeom>
        </p:spPr>
        <p:txBody>
          <a:bodyPr anchorCtr="0" anchor="b" bIns="91425" lIns="91425" spcFirstLastPara="1" rIns="91425" wrap="square" tIns="91425">
            <a:noAutofit/>
          </a:bodyPr>
          <a:lstStyle/>
          <a:p>
            <a:pPr xmlns:a="http://schemas.openxmlformats.org/drawingml/2006/main" indent="0" lvl="0" marL="0" rtl="0" algn="r">
              <a:spcBef>
                <a:spcPts val="0"/>
              </a:spcBef>
              <a:spcAft>
                <a:spcPts val="0"/>
              </a:spcAft>
              <a:buClr>
                <a:srgbClr val="000000"/>
              </a:buClr>
              <a:buSzPts val="1400"/>
              <a:buFont typeface="Arial"/>
              <a:buNone/>
            </a:pPr>
            <a:r xmlns:a="http://schemas.openxmlformats.org/drawingml/2006/main">
              <a:t/>
            </a:r>
            <a:endParaRPr xmlns:a="http://schemas.openxmlformats.org/drawingml/2006/main"/>
          </a:p>
          <a:p>
            <a:pPr xmlns:a="http://schemas.openxmlformats.org/drawingml/2006/main" indent="0" lvl="1" marL="0" rtl="0" algn="l">
              <a:spcBef>
                <a:spcPts val="0"/>
              </a:spcBef>
              <a:spcAft>
                <a:spcPts val="0"/>
              </a:spcAft>
              <a:buClr>
                <a:srgbClr val="000000"/>
              </a:buClr>
              <a:buSzPts val="1400"/>
              <a:buFont typeface="Arial"/>
              <a:buNone/>
            </a:pPr>
            <a:r xmlns:a="http://schemas.openxmlformats.org/drawingml/2006/main">
              <a:t/>
            </a:r>
            <a:endParaRPr xmlns:a="http://schemas.openxmlformats.org/drawingml/2006/main"/>
          </a:p>
          <a:p>
            <a:pPr xmlns:a="http://schemas.openxmlformats.org/drawingml/2006/main" indent="0" lvl="2" marL="0" rtl="0" algn="l">
              <a:spcBef>
                <a:spcPts val="0"/>
              </a:spcBef>
              <a:spcAft>
                <a:spcPts val="0"/>
              </a:spcAft>
              <a:buClr>
                <a:srgbClr val="000000"/>
              </a:buClr>
              <a:buSzPts val="1400"/>
              <a:buFont typeface="Arial"/>
              <a:buNone/>
            </a:pPr>
            <a:r xmlns:a="http://schemas.openxmlformats.org/drawingml/2006/main">
              <a:t/>
            </a:r>
            <a:endParaRPr xmlns:a="http://schemas.openxmlformats.org/drawingml/2006/main"/>
          </a:p>
          <a:p>
            <a:pPr xmlns:a="http://schemas.openxmlformats.org/drawingml/2006/main" indent="0" lvl="3" marL="0" rtl="0" algn="l">
              <a:spcBef>
                <a:spcPts val="0"/>
              </a:spcBef>
              <a:spcAft>
                <a:spcPts val="0"/>
              </a:spcAft>
              <a:buClr>
                <a:srgbClr val="000000"/>
              </a:buClr>
              <a:buSzPts val="1400"/>
              <a:buFont typeface="Arial"/>
              <a:buNone/>
            </a:pPr>
            <a:r xmlns:a="http://schemas.openxmlformats.org/drawingml/2006/main">
              <a:t/>
            </a:r>
            <a:endParaRPr xmlns:a="http://schemas.openxmlformats.org/drawingml/2006/main"/>
          </a:p>
          <a:p>
            <a:pPr xmlns:a="http://schemas.openxmlformats.org/drawingml/2006/main" indent="0" lvl="4" marL="0" rtl="0" algn="l">
              <a:spcBef>
                <a:spcPts val="0"/>
              </a:spcBef>
              <a:spcAft>
                <a:spcPts val="0"/>
              </a:spcAft>
              <a:buClr>
                <a:srgbClr val="000000"/>
              </a:buClr>
              <a:buSzPts val="1400"/>
              <a:buFont typeface="Arial"/>
              <a:buNone/>
            </a:pPr>
            <a:r xmlns:a="http://schemas.openxmlformats.org/drawingml/2006/main">
              <a:t/>
            </a:r>
            <a:endParaRPr xmlns:a="http://schemas.openxmlformats.org/drawingml/2006/main"/>
          </a:p>
          <a:p>
            <a:pPr xmlns:a="http://schemas.openxmlformats.org/drawingml/2006/main" indent="0" lvl="5" marL="0" rtl="0" algn="l">
              <a:spcBef>
                <a:spcPts val="0"/>
              </a:spcBef>
              <a:spcAft>
                <a:spcPts val="0"/>
              </a:spcAft>
              <a:buClr>
                <a:srgbClr val="000000"/>
              </a:buClr>
              <a:buSzPts val="1400"/>
              <a:buFont typeface="Arial"/>
              <a:buNone/>
            </a:pPr>
            <a:r xmlns:a="http://schemas.openxmlformats.org/drawingml/2006/main">
              <a:t/>
            </a:r>
            <a:endParaRPr xmlns:a="http://schemas.openxmlformats.org/drawingml/2006/main"/>
          </a:p>
          <a:p>
            <a:pPr xmlns:a="http://schemas.openxmlformats.org/drawingml/2006/main" indent="0" lvl="6" marL="0" rtl="0" algn="l">
              <a:spcBef>
                <a:spcPts val="0"/>
              </a:spcBef>
              <a:spcAft>
                <a:spcPts val="0"/>
              </a:spcAft>
              <a:buClr>
                <a:srgbClr val="000000"/>
              </a:buClr>
              <a:buSzPts val="1400"/>
              <a:buFont typeface="Arial"/>
              <a:buNone/>
            </a:pPr>
            <a:r xmlns:a="http://schemas.openxmlformats.org/drawingml/2006/main">
              <a:t/>
            </a:r>
            <a:endParaRPr xmlns:a="http://schemas.openxmlformats.org/drawingml/2006/main"/>
          </a:p>
          <a:p>
            <a:pPr xmlns:a="http://schemas.openxmlformats.org/drawingml/2006/main" indent="0" lvl="7" marL="0" rtl="0" algn="l">
              <a:spcBef>
                <a:spcPts val="0"/>
              </a:spcBef>
              <a:spcAft>
                <a:spcPts val="0"/>
              </a:spcAft>
              <a:buClr>
                <a:srgbClr val="000000"/>
              </a:buClr>
              <a:buSzPts val="1400"/>
              <a:buFont typeface="Arial"/>
              <a:buNone/>
            </a:pPr>
            <a:r xmlns:a="http://schemas.openxmlformats.org/drawingml/2006/main">
              <a:t/>
            </a:r>
            <a:endParaRPr xmlns:a="http://schemas.openxmlformats.org/drawingml/2006/main"/>
          </a:p>
          <a:p>
            <a:pPr xmlns:a="http://schemas.openxmlformats.org/drawingml/2006/main" indent="0" lvl="8" marL="0" rtl="0" algn="l">
              <a:spcBef>
                <a:spcPts val="0"/>
              </a:spcBef>
              <a:spcAft>
                <a:spcPts val="0"/>
              </a:spcAft>
              <a:buClr>
                <a:srgbClr val="000000"/>
              </a:buClr>
              <a:buSzPts val="1400"/>
              <a:buFont typeface="Arial"/>
              <a:buNone/>
            </a:pPr>
            <a:r xmlns:a="http://schemas.openxmlformats.org/drawingml/2006/main">
              <a:t/>
            </a:r>
            <a:endParaRPr xmlns:a="http://schemas.openxmlformats.org/drawingml/2006/main"/>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6" name="Google Shape;56;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l">
              <a:spcBef>
                <a:spcPts val="0"/>
              </a:spcBef>
              <a:spcAft>
                <a:spcPts val="0"/>
              </a:spcAft>
              <a:buNone/>
            </a:pPr>
            <a:r xmlns:a="http://schemas.openxmlformats.org/drawingml/2006/main">
              <a:t/>
            </a:r>
            <a:endParaRPr xmlns:a="http://schemas.openxmlformats.org/drawingml/2006/main" b="0" i="0" sz="1800" u="none" cap="none" strike="noStrike">
              <a:latin typeface="Arial"/>
              <a:ea typeface="Arial"/>
              <a:cs typeface="Arial"/>
              <a:sym typeface="Arial"/>
            </a:endParaRPr>
          </a:p>
        </p:txBody>
      </p:sp>
      <p:sp>
        <p:nvSpPr>
          <p:cNvPr id="57" name="Google Shape;57;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xmlns:a="http://schemas.openxmlformats.org/drawingml/2006/main" indent="0" lvl="0" marL="0" marR="0" rtl="0" algn="r">
              <a:spcBef>
                <a:spcPts val="0"/>
              </a:spcBef>
              <a:spcAft>
                <a:spcPts val="0"/>
              </a:spcAft>
              <a:buNone/>
            </a:pPr>
            <a:r xmlns:a="http://schemas.openxmlformats.org/drawingml/2006/main">
              <a:rPr lang="es"/>
              <a:t> </a:t>
            </a:r>
            <a:endParaRPr xmlns:a="http://schemas.openxmlformats.org/drawingml/2006/main" b="0" i="0" sz="1200" u="none" cap="none" strike="noStrike">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5e4ee7cf48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5e4ee7cf48_0_0: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178" name="Google Shape;178;g5e4ee7cf48_0_0:notes"/>
          <p:cNvSpPr txBox="1"/>
          <p:nvPr>
            <p:ph idx="12" type="sldNum"/>
          </p:nvPr>
        </p:nvSpPr>
        <p:spPr>
          <a:xfrm>
            <a:off x="3884613" y="8685213"/>
            <a:ext cx="2971800" cy="457200"/>
          </a:xfrm>
          <a:prstGeom prst="rect">
            <a:avLst/>
          </a:prstGeom>
        </p:spPr>
        <p:txBody>
          <a:bodyPr anchorCtr="0" anchor="b" bIns="91425" lIns="91425" spcFirstLastPara="1" rIns="91425" wrap="square" tIns="91425">
            <a:noAutofit/>
          </a:bodyPr>
          <a:lstStyle/>
          <a:p>
            <a:pPr xmlns:a="http://schemas.openxmlformats.org/drawingml/2006/main" indent="0" lvl="0" marL="0" rtl="0" algn="r">
              <a:spcBef>
                <a:spcPts val="0"/>
              </a:spcBef>
              <a:spcAft>
                <a:spcPts val="0"/>
              </a:spcAft>
              <a:buClr>
                <a:srgbClr val="000000"/>
              </a:buClr>
              <a:buSzPts val="1400"/>
              <a:buFont typeface="Arial"/>
              <a:buNone/>
            </a:pPr>
            <a:r xmlns:a="http://schemas.openxmlformats.org/drawingml/2006/main">
              <a:t/>
            </a:r>
            <a:endParaRPr xmlns:a="http://schemas.openxmlformats.org/drawingml/2006/main"/>
          </a:p>
          <a:p>
            <a:pPr xmlns:a="http://schemas.openxmlformats.org/drawingml/2006/main" indent="0" lvl="1" marL="0" rtl="0" algn="l">
              <a:spcBef>
                <a:spcPts val="0"/>
              </a:spcBef>
              <a:spcAft>
                <a:spcPts val="0"/>
              </a:spcAft>
              <a:buClr>
                <a:srgbClr val="000000"/>
              </a:buClr>
              <a:buSzPts val="1400"/>
              <a:buFont typeface="Arial"/>
              <a:buNone/>
            </a:pPr>
            <a:r xmlns:a="http://schemas.openxmlformats.org/drawingml/2006/main">
              <a:t/>
            </a:r>
            <a:endParaRPr xmlns:a="http://schemas.openxmlformats.org/drawingml/2006/main"/>
          </a:p>
          <a:p>
            <a:pPr xmlns:a="http://schemas.openxmlformats.org/drawingml/2006/main" indent="0" lvl="2" marL="0" rtl="0" algn="l">
              <a:spcBef>
                <a:spcPts val="0"/>
              </a:spcBef>
              <a:spcAft>
                <a:spcPts val="0"/>
              </a:spcAft>
              <a:buClr>
                <a:srgbClr val="000000"/>
              </a:buClr>
              <a:buSzPts val="1400"/>
              <a:buFont typeface="Arial"/>
              <a:buNone/>
            </a:pPr>
            <a:r xmlns:a="http://schemas.openxmlformats.org/drawingml/2006/main">
              <a:t/>
            </a:r>
            <a:endParaRPr xmlns:a="http://schemas.openxmlformats.org/drawingml/2006/main"/>
          </a:p>
          <a:p>
            <a:pPr xmlns:a="http://schemas.openxmlformats.org/drawingml/2006/main" indent="0" lvl="3" marL="0" rtl="0" algn="l">
              <a:spcBef>
                <a:spcPts val="0"/>
              </a:spcBef>
              <a:spcAft>
                <a:spcPts val="0"/>
              </a:spcAft>
              <a:buClr>
                <a:srgbClr val="000000"/>
              </a:buClr>
              <a:buSzPts val="1400"/>
              <a:buFont typeface="Arial"/>
              <a:buNone/>
            </a:pPr>
            <a:r xmlns:a="http://schemas.openxmlformats.org/drawingml/2006/main">
              <a:t/>
            </a:r>
            <a:endParaRPr xmlns:a="http://schemas.openxmlformats.org/drawingml/2006/main"/>
          </a:p>
          <a:p>
            <a:pPr xmlns:a="http://schemas.openxmlformats.org/drawingml/2006/main" indent="0" lvl="4" marL="0" rtl="0" algn="l">
              <a:spcBef>
                <a:spcPts val="0"/>
              </a:spcBef>
              <a:spcAft>
                <a:spcPts val="0"/>
              </a:spcAft>
              <a:buClr>
                <a:srgbClr val="000000"/>
              </a:buClr>
              <a:buSzPts val="1400"/>
              <a:buFont typeface="Arial"/>
              <a:buNone/>
            </a:pPr>
            <a:r xmlns:a="http://schemas.openxmlformats.org/drawingml/2006/main">
              <a:t/>
            </a:r>
            <a:endParaRPr xmlns:a="http://schemas.openxmlformats.org/drawingml/2006/main"/>
          </a:p>
          <a:p>
            <a:pPr xmlns:a="http://schemas.openxmlformats.org/drawingml/2006/main" indent="0" lvl="5" marL="0" rtl="0" algn="l">
              <a:spcBef>
                <a:spcPts val="0"/>
              </a:spcBef>
              <a:spcAft>
                <a:spcPts val="0"/>
              </a:spcAft>
              <a:buClr>
                <a:srgbClr val="000000"/>
              </a:buClr>
              <a:buSzPts val="1400"/>
              <a:buFont typeface="Arial"/>
              <a:buNone/>
            </a:pPr>
            <a:r xmlns:a="http://schemas.openxmlformats.org/drawingml/2006/main">
              <a:t/>
            </a:r>
            <a:endParaRPr xmlns:a="http://schemas.openxmlformats.org/drawingml/2006/main"/>
          </a:p>
          <a:p>
            <a:pPr xmlns:a="http://schemas.openxmlformats.org/drawingml/2006/main" indent="0" lvl="6" marL="0" rtl="0" algn="l">
              <a:spcBef>
                <a:spcPts val="0"/>
              </a:spcBef>
              <a:spcAft>
                <a:spcPts val="0"/>
              </a:spcAft>
              <a:buClr>
                <a:srgbClr val="000000"/>
              </a:buClr>
              <a:buSzPts val="1400"/>
              <a:buFont typeface="Arial"/>
              <a:buNone/>
            </a:pPr>
            <a:r xmlns:a="http://schemas.openxmlformats.org/drawingml/2006/main">
              <a:t/>
            </a:r>
            <a:endParaRPr xmlns:a="http://schemas.openxmlformats.org/drawingml/2006/main"/>
          </a:p>
          <a:p>
            <a:pPr xmlns:a="http://schemas.openxmlformats.org/drawingml/2006/main" indent="0" lvl="7" marL="0" rtl="0" algn="l">
              <a:spcBef>
                <a:spcPts val="0"/>
              </a:spcBef>
              <a:spcAft>
                <a:spcPts val="0"/>
              </a:spcAft>
              <a:buClr>
                <a:srgbClr val="000000"/>
              </a:buClr>
              <a:buSzPts val="1400"/>
              <a:buFont typeface="Arial"/>
              <a:buNone/>
            </a:pPr>
            <a:r xmlns:a="http://schemas.openxmlformats.org/drawingml/2006/main">
              <a:t/>
            </a:r>
            <a:endParaRPr xmlns:a="http://schemas.openxmlformats.org/drawingml/2006/main"/>
          </a:p>
          <a:p>
            <a:pPr xmlns:a="http://schemas.openxmlformats.org/drawingml/2006/main" indent="0" lvl="8" marL="0" rtl="0" algn="l">
              <a:spcBef>
                <a:spcPts val="0"/>
              </a:spcBef>
              <a:spcAft>
                <a:spcPts val="0"/>
              </a:spcAft>
              <a:buClr>
                <a:srgbClr val="000000"/>
              </a:buClr>
              <a:buSzPts val="1400"/>
              <a:buFont typeface="Arial"/>
              <a:buNone/>
            </a:pPr>
            <a:r xmlns:a="http://schemas.openxmlformats.org/drawingml/2006/main">
              <a:t/>
            </a:r>
            <a:endParaRPr xmlns:a="http://schemas.openxmlformats.org/drawingml/2006/main"/>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46: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185" name="Google Shape;185;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3" name="Google Shape;63;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l">
              <a:spcBef>
                <a:spcPts val="0"/>
              </a:spcBef>
              <a:spcAft>
                <a:spcPts val="0"/>
              </a:spcAft>
              <a:buNone/>
            </a:pPr>
            <a:r xmlns:a="http://schemas.openxmlformats.org/drawingml/2006/main">
              <a:rPr b="0" i="0" lang="es" sz="1800" u="none" cap="none" strike="noStrike">
                <a:latin typeface="Arial"/>
                <a:ea typeface="Arial"/>
                <a:cs typeface="Arial"/>
                <a:sym typeface="Arial"/>
              </a:rPr>
              <a:t>Conversar:</a:t>
            </a:r>
            <a:endParaRPr xmlns:a="http://schemas.openxmlformats.org/drawingml/2006/main"/>
          </a:p>
          <a:p>
            <a:pPr xmlns:a="http://schemas.openxmlformats.org/drawingml/2006/main" indent="0" lvl="0" marL="0" marR="0" rtl="0" algn="l">
              <a:spcBef>
                <a:spcPts val="0"/>
              </a:spcBef>
              <a:spcAft>
                <a:spcPts val="0"/>
              </a:spcAft>
              <a:buNone/>
            </a:pPr>
            <a:r xmlns:a="http://schemas.openxmlformats.org/drawingml/2006/main">
              <a:t/>
            </a:r>
            <a:endParaRPr xmlns:a="http://schemas.openxmlformats.org/drawingml/2006/main" b="0" i="0" sz="1800" u="none" cap="none" strike="noStrike">
              <a:latin typeface="Arial"/>
              <a:ea typeface="Arial"/>
              <a:cs typeface="Arial"/>
              <a:sym typeface="Arial"/>
            </a:endParaRPr>
          </a:p>
          <a:p>
            <a:pPr xmlns:a="http://schemas.openxmlformats.org/drawingml/2006/main" indent="0" lvl="0" marL="0" marR="0" rtl="0" algn="l">
              <a:spcBef>
                <a:spcPts val="0"/>
              </a:spcBef>
              <a:spcAft>
                <a:spcPts val="0"/>
              </a:spcAft>
              <a:buSzPts val="1800"/>
              <a:buFont typeface="Arial"/>
              <a:buChar char="-"/>
            </a:pPr>
            <a:r xmlns:a="http://schemas.openxmlformats.org/drawingml/2006/main">
              <a:rPr b="0" i="0" lang="es" sz="1800" u="none" cap="none" strike="noStrike">
                <a:latin typeface="Arial"/>
                <a:ea typeface="Arial"/>
                <a:cs typeface="Arial"/>
                <a:sym typeface="Arial"/>
              </a:rPr>
              <a:t>Cómo quiere que salgan de la reunión con 10 preguntas clave respondidas sobre el Título I y la participación de los padres. (Las 10 preguntas continúan en la siguiente diapositiva).</a:t>
            </a:r>
            <a:endParaRPr xmlns:a="http://schemas.openxmlformats.org/drawingml/2006/main"/>
          </a:p>
          <a:p>
            <a:pPr xmlns:a="http://schemas.openxmlformats.org/drawingml/2006/main" indent="0" lvl="0" marL="0" marR="0" rtl="0" algn="l">
              <a:spcBef>
                <a:spcPts val="0"/>
              </a:spcBef>
              <a:spcAft>
                <a:spcPts val="0"/>
              </a:spcAft>
              <a:buNone/>
            </a:pPr>
            <a:r xmlns:a="http://schemas.openxmlformats.org/drawingml/2006/main">
              <a:t/>
            </a:r>
            <a:endParaRPr xmlns:a="http://schemas.openxmlformats.org/drawingml/2006/main" b="0" i="0" sz="1800" u="none" cap="none" strike="noStrike">
              <a:latin typeface="Arial"/>
              <a:ea typeface="Arial"/>
              <a:cs typeface="Arial"/>
              <a:sym typeface="Arial"/>
            </a:endParaRPr>
          </a:p>
        </p:txBody>
      </p:sp>
      <p:sp>
        <p:nvSpPr>
          <p:cNvPr id="64" name="Google Shape;64;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xmlns:a="http://schemas.openxmlformats.org/drawingml/2006/main" indent="0" lvl="0" marL="0" marR="0" rtl="0" algn="r">
              <a:spcBef>
                <a:spcPts val="0"/>
              </a:spcBef>
              <a:spcAft>
                <a:spcPts val="0"/>
              </a:spcAft>
              <a:buNone/>
            </a:pPr>
            <a:r xmlns:a="http://schemas.openxmlformats.org/drawingml/2006/main">
              <a:rPr lang="es"/>
              <a:t> </a:t>
            </a:r>
            <a:endParaRPr xmlns:a="http://schemas.openxmlformats.org/drawingml/2006/main" b="0" i="0" sz="1200" u="none" cap="none" strike="noStrike">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5e4ee7cf48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5e4ee7cf48_0_6: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71" name="Google Shape;71;g5e4ee7cf48_0_6:notes"/>
          <p:cNvSpPr txBox="1"/>
          <p:nvPr>
            <p:ph idx="12" type="sldNum"/>
          </p:nvPr>
        </p:nvSpPr>
        <p:spPr>
          <a:xfrm>
            <a:off x="3884613" y="8685213"/>
            <a:ext cx="2971800" cy="457200"/>
          </a:xfrm>
          <a:prstGeom prst="rect">
            <a:avLst/>
          </a:prstGeom>
        </p:spPr>
        <p:txBody>
          <a:bodyPr anchorCtr="0" anchor="b" bIns="91425" lIns="91425" spcFirstLastPara="1" rIns="91425" wrap="square" tIns="91425">
            <a:noAutofit/>
          </a:bodyPr>
          <a:lstStyle/>
          <a:p>
            <a:pPr xmlns:a="http://schemas.openxmlformats.org/drawingml/2006/main" indent="0" lvl="0" marL="0" rtl="0" algn="r">
              <a:spcBef>
                <a:spcPts val="0"/>
              </a:spcBef>
              <a:spcAft>
                <a:spcPts val="0"/>
              </a:spcAft>
              <a:buClr>
                <a:srgbClr val="000000"/>
              </a:buClr>
              <a:buSzPts val="1400"/>
              <a:buFont typeface="Arial"/>
              <a:buNone/>
            </a:pPr>
            <a:r xmlns:a="http://schemas.openxmlformats.org/drawingml/2006/main">
              <a:t/>
            </a:r>
            <a:endParaRPr xmlns:a="http://schemas.openxmlformats.org/drawingml/2006/main"/>
          </a:p>
          <a:p>
            <a:pPr xmlns:a="http://schemas.openxmlformats.org/drawingml/2006/main" indent="0" lvl="1" marL="0" rtl="0" algn="l">
              <a:spcBef>
                <a:spcPts val="0"/>
              </a:spcBef>
              <a:spcAft>
                <a:spcPts val="0"/>
              </a:spcAft>
              <a:buClr>
                <a:srgbClr val="000000"/>
              </a:buClr>
              <a:buSzPts val="1400"/>
              <a:buFont typeface="Arial"/>
              <a:buNone/>
            </a:pPr>
            <a:r xmlns:a="http://schemas.openxmlformats.org/drawingml/2006/main">
              <a:t/>
            </a:r>
            <a:endParaRPr xmlns:a="http://schemas.openxmlformats.org/drawingml/2006/main"/>
          </a:p>
          <a:p>
            <a:pPr xmlns:a="http://schemas.openxmlformats.org/drawingml/2006/main" indent="0" lvl="2" marL="0" rtl="0" algn="l">
              <a:spcBef>
                <a:spcPts val="0"/>
              </a:spcBef>
              <a:spcAft>
                <a:spcPts val="0"/>
              </a:spcAft>
              <a:buClr>
                <a:srgbClr val="000000"/>
              </a:buClr>
              <a:buSzPts val="1400"/>
              <a:buFont typeface="Arial"/>
              <a:buNone/>
            </a:pPr>
            <a:r xmlns:a="http://schemas.openxmlformats.org/drawingml/2006/main">
              <a:t/>
            </a:r>
            <a:endParaRPr xmlns:a="http://schemas.openxmlformats.org/drawingml/2006/main"/>
          </a:p>
          <a:p>
            <a:pPr xmlns:a="http://schemas.openxmlformats.org/drawingml/2006/main" indent="0" lvl="3" marL="0" rtl="0" algn="l">
              <a:spcBef>
                <a:spcPts val="0"/>
              </a:spcBef>
              <a:spcAft>
                <a:spcPts val="0"/>
              </a:spcAft>
              <a:buClr>
                <a:srgbClr val="000000"/>
              </a:buClr>
              <a:buSzPts val="1400"/>
              <a:buFont typeface="Arial"/>
              <a:buNone/>
            </a:pPr>
            <a:r xmlns:a="http://schemas.openxmlformats.org/drawingml/2006/main">
              <a:t/>
            </a:r>
            <a:endParaRPr xmlns:a="http://schemas.openxmlformats.org/drawingml/2006/main"/>
          </a:p>
          <a:p>
            <a:pPr xmlns:a="http://schemas.openxmlformats.org/drawingml/2006/main" indent="0" lvl="4" marL="0" rtl="0" algn="l">
              <a:spcBef>
                <a:spcPts val="0"/>
              </a:spcBef>
              <a:spcAft>
                <a:spcPts val="0"/>
              </a:spcAft>
              <a:buClr>
                <a:srgbClr val="000000"/>
              </a:buClr>
              <a:buSzPts val="1400"/>
              <a:buFont typeface="Arial"/>
              <a:buNone/>
            </a:pPr>
            <a:r xmlns:a="http://schemas.openxmlformats.org/drawingml/2006/main">
              <a:t/>
            </a:r>
            <a:endParaRPr xmlns:a="http://schemas.openxmlformats.org/drawingml/2006/main"/>
          </a:p>
          <a:p>
            <a:pPr xmlns:a="http://schemas.openxmlformats.org/drawingml/2006/main" indent="0" lvl="5" marL="0" rtl="0" algn="l">
              <a:spcBef>
                <a:spcPts val="0"/>
              </a:spcBef>
              <a:spcAft>
                <a:spcPts val="0"/>
              </a:spcAft>
              <a:buClr>
                <a:srgbClr val="000000"/>
              </a:buClr>
              <a:buSzPts val="1400"/>
              <a:buFont typeface="Arial"/>
              <a:buNone/>
            </a:pPr>
            <a:r xmlns:a="http://schemas.openxmlformats.org/drawingml/2006/main">
              <a:t/>
            </a:r>
            <a:endParaRPr xmlns:a="http://schemas.openxmlformats.org/drawingml/2006/main"/>
          </a:p>
          <a:p>
            <a:pPr xmlns:a="http://schemas.openxmlformats.org/drawingml/2006/main" indent="0" lvl="6" marL="0" rtl="0" algn="l">
              <a:spcBef>
                <a:spcPts val="0"/>
              </a:spcBef>
              <a:spcAft>
                <a:spcPts val="0"/>
              </a:spcAft>
              <a:buClr>
                <a:srgbClr val="000000"/>
              </a:buClr>
              <a:buSzPts val="1400"/>
              <a:buFont typeface="Arial"/>
              <a:buNone/>
            </a:pPr>
            <a:r xmlns:a="http://schemas.openxmlformats.org/drawingml/2006/main">
              <a:t/>
            </a:r>
            <a:endParaRPr xmlns:a="http://schemas.openxmlformats.org/drawingml/2006/main"/>
          </a:p>
          <a:p>
            <a:pPr xmlns:a="http://schemas.openxmlformats.org/drawingml/2006/main" indent="0" lvl="7" marL="0" rtl="0" algn="l">
              <a:spcBef>
                <a:spcPts val="0"/>
              </a:spcBef>
              <a:spcAft>
                <a:spcPts val="0"/>
              </a:spcAft>
              <a:buClr>
                <a:srgbClr val="000000"/>
              </a:buClr>
              <a:buSzPts val="1400"/>
              <a:buFont typeface="Arial"/>
              <a:buNone/>
            </a:pPr>
            <a:r xmlns:a="http://schemas.openxmlformats.org/drawingml/2006/main">
              <a:t/>
            </a:r>
            <a:endParaRPr xmlns:a="http://schemas.openxmlformats.org/drawingml/2006/main"/>
          </a:p>
          <a:p>
            <a:pPr xmlns:a="http://schemas.openxmlformats.org/drawingml/2006/main" indent="0" lvl="8" marL="0" rtl="0" algn="l">
              <a:spcBef>
                <a:spcPts val="0"/>
              </a:spcBef>
              <a:spcAft>
                <a:spcPts val="0"/>
              </a:spcAft>
              <a:buClr>
                <a:srgbClr val="000000"/>
              </a:buClr>
              <a:buSzPts val="1400"/>
              <a:buFont typeface="Arial"/>
              <a:buNone/>
            </a:pPr>
            <a:r xmlns:a="http://schemas.openxmlformats.org/drawingml/2006/main">
              <a:t/>
            </a:r>
            <a:endParaRPr xmlns:a="http://schemas.openxmlformats.org/drawingml/2006/main"/>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7" name="Google Shape;77;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l">
              <a:spcBef>
                <a:spcPts val="0"/>
              </a:spcBef>
              <a:spcAft>
                <a:spcPts val="0"/>
              </a:spcAft>
              <a:buNone/>
            </a:pPr>
            <a:r xmlns:a="http://schemas.openxmlformats.org/drawingml/2006/main">
              <a:rPr b="0" i="0" lang="es" sz="1800" u="none" cap="none" strike="noStrike"/>
              <a:t>Conversar:</a:t>
            </a:r>
            <a:endParaRPr xmlns:a="http://schemas.openxmlformats.org/drawingml/2006/main"/>
          </a:p>
          <a:p>
            <a:pPr xmlns:a="http://schemas.openxmlformats.org/drawingml/2006/main" indent="0" lvl="0" marL="0" marR="0" rtl="0" algn="l">
              <a:spcBef>
                <a:spcPts val="0"/>
              </a:spcBef>
              <a:spcAft>
                <a:spcPts val="0"/>
              </a:spcAft>
              <a:buNone/>
            </a:pPr>
            <a:r xmlns:a="http://schemas.openxmlformats.org/drawingml/2006/main">
              <a:t/>
            </a:r>
            <a:endParaRPr xmlns:a="http://schemas.openxmlformats.org/drawingml/2006/main" b="0" i="0" sz="1800" u="none" cap="none" strike="noStrike"/>
          </a:p>
          <a:p>
            <a:pPr xmlns:a="http://schemas.openxmlformats.org/drawingml/2006/main" indent="0" lvl="0" marL="0" marR="0" rtl="0" algn="l">
              <a:spcBef>
                <a:spcPts val="0"/>
              </a:spcBef>
              <a:spcAft>
                <a:spcPts val="0"/>
              </a:spcAft>
              <a:buSzPts val="1800"/>
              <a:buFont typeface="Arial"/>
              <a:buChar char="-"/>
            </a:pPr>
            <a:r xmlns:a="http://schemas.openxmlformats.org/drawingml/2006/main">
              <a:rPr b="0" i="0" lang="es" sz="1800" u="none" cap="none" strike="noStrike"/>
              <a:t>Cómo estar en una escuela de Título I significa más dinero para ayudar a los estudiantes que tienen dificultades en la escuela</a:t>
            </a:r>
            <a:endParaRPr xmlns:a="http://schemas.openxmlformats.org/drawingml/2006/main"/>
          </a:p>
          <a:p>
            <a:pPr xmlns:a="http://schemas.openxmlformats.org/drawingml/2006/main" indent="0" lvl="0" marL="0" marR="0" rtl="0" algn="l">
              <a:spcBef>
                <a:spcPts val="0"/>
              </a:spcBef>
              <a:spcAft>
                <a:spcPts val="0"/>
              </a:spcAft>
              <a:buNone/>
            </a:pPr>
            <a:r xmlns:a="http://schemas.openxmlformats.org/drawingml/2006/main">
              <a:rPr b="0" i="0" lang="es" sz="1800" u="none" cap="none" strike="noStrike"/>
              <a:t>- Dar ejemplos de cómo se utilizará el dinero del Título I para ayudar a los estudiantes de la escuela.</a:t>
            </a:r>
            <a:endParaRPr xmlns:a="http://schemas.openxmlformats.org/drawingml/2006/main"/>
          </a:p>
          <a:p>
            <a:pPr xmlns:a="http://schemas.openxmlformats.org/drawingml/2006/main" indent="0" lvl="0" marL="0" marR="0" rtl="0" algn="l">
              <a:spcBef>
                <a:spcPts val="0"/>
              </a:spcBef>
              <a:spcAft>
                <a:spcPts val="0"/>
              </a:spcAft>
              <a:buSzPts val="1800"/>
              <a:buFont typeface="Arial"/>
              <a:buChar char="-"/>
            </a:pPr>
            <a:r xmlns:a="http://schemas.openxmlformats.org/drawingml/2006/main">
              <a:rPr b="0" i="0" lang="es" sz="1800" u="none" cap="none" strike="noStrike"/>
              <a:t>Dé ejemplos de cómo se utilizará el dinero del Título I para ayudar a los padres.</a:t>
            </a:r>
            <a:endParaRPr xmlns:a="http://schemas.openxmlformats.org/drawingml/2006/main"/>
          </a:p>
          <a:p>
            <a:pPr xmlns:a="http://schemas.openxmlformats.org/drawingml/2006/main" indent="0" lvl="0" marL="0" marR="0" rtl="0" algn="l">
              <a:spcBef>
                <a:spcPts val="0"/>
              </a:spcBef>
              <a:spcAft>
                <a:spcPts val="0"/>
              </a:spcAft>
              <a:buSzPts val="1800"/>
              <a:buFont typeface="Arial"/>
              <a:buChar char="-"/>
            </a:pPr>
            <a:r xmlns:a="http://schemas.openxmlformats.org/drawingml/2006/main">
              <a:rPr b="0" i="0" lang="es" sz="1800" u="none" cap="none" strike="noStrike"/>
              <a:t>(Considere hacer demostraciones de los programas utilizados o permitir que los padres visiten las estaciones de trabajo y experimenten lo que experimenta el estudiante).</a:t>
            </a:r>
            <a:endParaRPr xmlns:a="http://schemas.openxmlformats.org/drawingml/2006/main"/>
          </a:p>
          <a:p>
            <a:pPr xmlns:a="http://schemas.openxmlformats.org/drawingml/2006/main" indent="0" lvl="0" marL="0" marR="0" rtl="0" algn="l">
              <a:spcBef>
                <a:spcPts val="0"/>
              </a:spcBef>
              <a:spcAft>
                <a:spcPts val="0"/>
              </a:spcAft>
              <a:buNone/>
            </a:pPr>
            <a:r xmlns:a="http://schemas.openxmlformats.org/drawingml/2006/main">
              <a:rPr b="0" i="0" lang="es" sz="1800" u="none" cap="none" strike="noStrike"/>
              <a:t>- Explique que </a:t>
            </a:r>
            <a:r xmlns:a="http://schemas.openxmlformats.org/drawingml/2006/main">
              <a:rPr b="0" i="0" lang="es" sz="1800" u="sng" cap="none" strike="noStrike"/>
              <a:t>una gran parte del Título I significa los derechos de los padres, por ley, a participar en las decisiones tomadas a nivel escolar y a nivel LEA </a:t>
            </a:r>
            <a:r xmlns:a="http://schemas.openxmlformats.org/drawingml/2006/main">
              <a:rPr b="0" i="0" lang="es" sz="1800" u="none" cap="none" strike="noStrike"/>
              <a:t>. (Esto se discutirá durante toda la reunión).</a:t>
            </a:r>
            <a:endParaRPr xmlns:a="http://schemas.openxmlformats.org/drawingml/2006/main"/>
          </a:p>
          <a:p>
            <a:pPr xmlns:a="http://schemas.openxmlformats.org/drawingml/2006/main" indent="0" lvl="0" marL="0" marR="0" rtl="0" algn="l">
              <a:spcBef>
                <a:spcPts val="0"/>
              </a:spcBef>
              <a:spcAft>
                <a:spcPts val="0"/>
              </a:spcAft>
              <a:buNone/>
            </a:pPr>
            <a:r xmlns:a="http://schemas.openxmlformats.org/drawingml/2006/main">
              <a:rPr b="0" i="0" lang="es" sz="1800" u="none" cap="none" strike="noStrike"/>
              <a:t> </a:t>
            </a:r>
            <a:endParaRPr xmlns:a="http://schemas.openxmlformats.org/drawingml/2006/main"/>
          </a:p>
          <a:p>
            <a:pPr xmlns:a="http://schemas.openxmlformats.org/drawingml/2006/main" indent="0" lvl="0" marL="0" marR="0" rtl="0" algn="l">
              <a:spcBef>
                <a:spcPts val="0"/>
              </a:spcBef>
              <a:spcAft>
                <a:spcPts val="0"/>
              </a:spcAft>
              <a:buNone/>
            </a:pPr>
            <a:r xmlns:a="http://schemas.openxmlformats.org/drawingml/2006/main">
              <a:rPr b="0" i="0" lang="es" sz="1800" u="none" cap="none" strike="noStrike">
                <a:solidFill>
                  <a:srgbClr val="44969F"/>
                </a:solidFill>
              </a:rPr>
              <a:t>Importante: Los padres deben salir de la reunión pudiendo responder la siguiente pregunta: ¿ </a:t>
            </a:r>
            <a:r xmlns:a="http://schemas.openxmlformats.org/drawingml/2006/main">
              <a:rPr b="1" i="0" lang="es" sz="1800" u="none" cap="none" strike="noStrike">
                <a:solidFill>
                  <a:srgbClr val="44969F"/>
                </a:solidFill>
              </a:rPr>
              <a:t>Qué significa ser una escuela de Título I? </a:t>
            </a:r>
            <a:r xmlns:a="http://schemas.openxmlformats.org/drawingml/2006/main">
              <a:rPr b="0" i="0" lang="es" sz="1800" u="none" cap="none" strike="noStrike">
                <a:solidFill>
                  <a:srgbClr val="44969F"/>
                </a:solidFill>
              </a:rPr>
              <a:t>(Deberían poder responder la pregunta y dar un par de ejemplos de cómo se utilizan los fondos del Título I en su escuela).</a:t>
            </a:r>
            <a:endParaRPr xmlns:a="http://schemas.openxmlformats.org/drawingml/2006/main" b="1" i="0" sz="1800" u="none" cap="none" strike="noStrike">
              <a:solidFill>
                <a:srgbClr val="44969F"/>
              </a:solidFill>
            </a:endParaRPr>
          </a:p>
          <a:p>
            <a:pPr xmlns:a="http://schemas.openxmlformats.org/drawingml/2006/main" indent="0" lvl="0" marL="0" marR="0" rtl="0" algn="l">
              <a:spcBef>
                <a:spcPts val="0"/>
              </a:spcBef>
              <a:spcAft>
                <a:spcPts val="0"/>
              </a:spcAft>
              <a:buNone/>
            </a:pPr>
            <a:r xmlns:a="http://schemas.openxmlformats.org/drawingml/2006/main">
              <a:rPr b="0" i="0" lang="es" sz="1800" u="none" cap="none" strike="noStrike"/>
              <a:t> </a:t>
            </a:r>
            <a:endParaRPr xmlns:a="http://schemas.openxmlformats.org/drawingml/2006/main" b="0" i="0" sz="1800" u="none" cap="none" strike="noStrike"/>
          </a:p>
        </p:txBody>
      </p:sp>
      <p:sp>
        <p:nvSpPr>
          <p:cNvPr id="78" name="Google Shape;78;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xmlns:a="http://schemas.openxmlformats.org/drawingml/2006/main" indent="0" lvl="0" marL="0" marR="0" rtl="0" algn="r">
              <a:spcBef>
                <a:spcPts val="0"/>
              </a:spcBef>
              <a:spcAft>
                <a:spcPts val="0"/>
              </a:spcAft>
              <a:buNone/>
            </a:pPr>
            <a:r xmlns:a="http://schemas.openxmlformats.org/drawingml/2006/main">
              <a:rPr lang="es"/>
              <a:t> </a:t>
            </a:r>
            <a:endParaRPr xmlns:a="http://schemas.openxmlformats.org/drawingml/2006/main" b="0" i="0" sz="1200" u="none" cap="none" strike="noStrike">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6: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84" name="Google Shape;84;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0" name="Google Shape;90;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l">
              <a:spcBef>
                <a:spcPts val="0"/>
              </a:spcBef>
              <a:spcAft>
                <a:spcPts val="0"/>
              </a:spcAft>
              <a:buNone/>
            </a:pPr>
            <a:r xmlns:a="http://schemas.openxmlformats.org/drawingml/2006/main">
              <a:rPr b="0" i="0" lang="es" sz="1800" u="none" cap="none" strike="noStrike"/>
              <a:t>Conversar:</a:t>
            </a:r>
            <a:endParaRPr xmlns:a="http://schemas.openxmlformats.org/drawingml/2006/main"/>
          </a:p>
          <a:p>
            <a:pPr xmlns:a="http://schemas.openxmlformats.org/drawingml/2006/main" indent="0" lvl="0" marL="0" marR="0" rtl="0" algn="l">
              <a:spcBef>
                <a:spcPts val="0"/>
              </a:spcBef>
              <a:spcAft>
                <a:spcPts val="0"/>
              </a:spcAft>
              <a:buNone/>
            </a:pPr>
            <a:r xmlns:a="http://schemas.openxmlformats.org/drawingml/2006/main">
              <a:rPr b="0" i="0" lang="es" sz="1800" u="none" cap="none" strike="noStrike"/>
              <a:t>- Cuál es la asignación del Título I de la LEA.</a:t>
            </a:r>
            <a:endParaRPr xmlns:a="http://schemas.openxmlformats.org/drawingml/2006/main"/>
          </a:p>
          <a:p>
            <a:pPr xmlns:a="http://schemas.openxmlformats.org/drawingml/2006/main" indent="0" lvl="0" marL="0" marR="0" rtl="0" algn="l">
              <a:spcBef>
                <a:spcPts val="0"/>
              </a:spcBef>
              <a:spcAft>
                <a:spcPts val="0"/>
              </a:spcAft>
              <a:buNone/>
            </a:pPr>
            <a:r xmlns:a="http://schemas.openxmlformats.org/drawingml/2006/main">
              <a:rPr b="0" i="0" lang="es" sz="1800" u="none" cap="none" strike="noStrike"/>
              <a:t>- ¿Cuál es el monto del 1%?</a:t>
            </a:r>
            <a:endParaRPr xmlns:a="http://schemas.openxmlformats.org/drawingml/2006/main"/>
          </a:p>
          <a:p>
            <a:pPr xmlns:a="http://schemas.openxmlformats.org/drawingml/2006/main" indent="0" lvl="0" marL="0" marR="0" rtl="0" algn="l">
              <a:spcBef>
                <a:spcPts val="0"/>
              </a:spcBef>
              <a:spcAft>
                <a:spcPts val="0"/>
              </a:spcAft>
              <a:buSzPts val="1800"/>
              <a:buFont typeface="Arial"/>
              <a:buChar char="-"/>
            </a:pPr>
            <a:r xmlns:a="http://schemas.openxmlformats.org/drawingml/2006/main">
              <a:rPr b="0" i="0" lang="es" sz="1800" u="none" cap="none" strike="noStrike"/>
              <a:t>Cuánto del 1% (hasta el 5%) se reservó, desde arriba, en la LEA para iniciativas de todo el sistema. Dé ejemplos de iniciativas a nivel de todo el sistema.</a:t>
            </a:r>
            <a:endParaRPr xmlns:a="http://schemas.openxmlformats.org/drawingml/2006/main"/>
          </a:p>
          <a:p>
            <a:pPr xmlns:a="http://schemas.openxmlformats.org/drawingml/2006/main" indent="0" lvl="0" marL="0" marR="0" rtl="0" algn="l">
              <a:spcBef>
                <a:spcPts val="0"/>
              </a:spcBef>
              <a:spcAft>
                <a:spcPts val="0"/>
              </a:spcAft>
              <a:buNone/>
            </a:pPr>
            <a:r xmlns:a="http://schemas.openxmlformats.org/drawingml/2006/main">
              <a:rPr b="0" i="0" lang="es" sz="1800" u="none" cap="none" strike="noStrike"/>
              <a:t>- Dar a los padres la cantidad (la cantidad del 95%) que comparten todas las escuelas de Título I del sistema escolar.</a:t>
            </a:r>
            <a:endParaRPr xmlns:a="http://schemas.openxmlformats.org/drawingml/2006/main"/>
          </a:p>
          <a:p>
            <a:pPr xmlns:a="http://schemas.openxmlformats.org/drawingml/2006/main" indent="0" lvl="0" marL="0" marR="0" rtl="0" algn="l">
              <a:spcBef>
                <a:spcPts val="0"/>
              </a:spcBef>
              <a:spcAft>
                <a:spcPts val="0"/>
              </a:spcAft>
              <a:buClr>
                <a:srgbClr val="44969F"/>
              </a:buClr>
              <a:buSzPts val="1800"/>
              <a:buFont typeface="Arial"/>
              <a:buChar char="-"/>
            </a:pPr>
            <a:r xmlns:a="http://schemas.openxmlformats.org/drawingml/2006/main">
              <a:rPr b="0" i="0" lang="es" sz="1800" u="none" cap="none" strike="noStrike">
                <a:solidFill>
                  <a:srgbClr val="44969F"/>
                </a:solidFill>
              </a:rPr>
              <a:t>Indique la cantidad que recibió su escuela por la participación de los padres (la porción de su escuela del 95% del 1%).</a:t>
            </a:r>
            <a:endParaRPr xmlns:a="http://schemas.openxmlformats.org/drawingml/2006/main"/>
          </a:p>
          <a:p>
            <a:pPr xmlns:a="http://schemas.openxmlformats.org/drawingml/2006/main" indent="0" lvl="0" marL="0" marR="0" rtl="0" algn="l">
              <a:spcBef>
                <a:spcPts val="0"/>
              </a:spcBef>
              <a:spcAft>
                <a:spcPts val="0"/>
              </a:spcAft>
              <a:buClr>
                <a:srgbClr val="44969F"/>
              </a:buClr>
              <a:buSzPts val="1800"/>
              <a:buFont typeface="Arial"/>
              <a:buChar char="-"/>
            </a:pPr>
            <a:r xmlns:a="http://schemas.openxmlformats.org/drawingml/2006/main">
              <a:rPr b="0" i="0" lang="es" sz="1800" u="none" cap="none" strike="noStrike">
                <a:solidFill>
                  <a:srgbClr val="44969F"/>
                </a:solidFill>
              </a:rPr>
              <a:t>Cómo existe un comité (Comité Asesor LEA) que toma decisiones sobre los fondos reservados y sobre los fondos asignados a las escuelas de Título I.</a:t>
            </a:r>
            <a:endParaRPr xmlns:a="http://schemas.openxmlformats.org/drawingml/2006/main"/>
          </a:p>
          <a:p>
            <a:pPr xmlns:a="http://schemas.openxmlformats.org/drawingml/2006/main" indent="0" lvl="0" marL="0" marR="0" rtl="0" algn="l">
              <a:spcBef>
                <a:spcPts val="0"/>
              </a:spcBef>
              <a:spcAft>
                <a:spcPts val="0"/>
              </a:spcAft>
              <a:buClr>
                <a:srgbClr val="44969F"/>
              </a:buClr>
              <a:buSzPts val="1800"/>
              <a:buFont typeface="Arial"/>
              <a:buChar char="-"/>
            </a:pPr>
            <a:r xmlns:a="http://schemas.openxmlformats.org/drawingml/2006/main">
              <a:rPr b="0" i="0" lang="es" sz="1800" u="none" cap="none" strike="noStrike">
                <a:solidFill>
                  <a:srgbClr val="44969F"/>
                </a:solidFill>
              </a:rPr>
              <a:t>Que </a:t>
            </a:r>
            <a:r xmlns:a="http://schemas.openxmlformats.org/drawingml/2006/main">
              <a:rPr b="0" i="0" lang="es" sz="1800" u="sng" cap="none" strike="noStrike">
                <a:solidFill>
                  <a:srgbClr val="44969F"/>
                </a:solidFill>
              </a:rPr>
              <a:t>los padres del Título I tienen el derecho, por ley, de participar en las decisiones sobre cómo se gasta el 1% reservado (tanto en la LEA como en su escuela).</a:t>
            </a:r>
            <a:endParaRPr xmlns:a="http://schemas.openxmlformats.org/drawingml/2006/main"/>
          </a:p>
          <a:p>
            <a:pPr xmlns:a="http://schemas.openxmlformats.org/drawingml/2006/main" indent="0" lvl="0" marL="0" marR="0" rtl="0" algn="l">
              <a:spcBef>
                <a:spcPts val="0"/>
              </a:spcBef>
              <a:spcAft>
                <a:spcPts val="0"/>
              </a:spcAft>
              <a:buNone/>
            </a:pPr>
            <a:r xmlns:a="http://schemas.openxmlformats.org/drawingml/2006/main">
              <a:rPr b="0" i="0" lang="es" sz="1800" u="none" cap="none" strike="noStrike">
                <a:solidFill>
                  <a:srgbClr val="44969F"/>
                </a:solidFill>
              </a:rPr>
              <a:t>- El cronograma para el trabajo del Comité Asesor de LEA. Cómo se recordará e informará a los padres sobre el trabajo del comité para que puedan dar su opinión oportuna.</a:t>
            </a:r>
            <a:endParaRPr xmlns:a="http://schemas.openxmlformats.org/drawingml/2006/main"/>
          </a:p>
          <a:p>
            <a:pPr xmlns:a="http://schemas.openxmlformats.org/drawingml/2006/main" indent="0" lvl="0" marL="0" marR="0" rtl="0" algn="l">
              <a:spcBef>
                <a:spcPts val="0"/>
              </a:spcBef>
              <a:spcAft>
                <a:spcPts val="0"/>
              </a:spcAft>
              <a:buNone/>
            </a:pPr>
            <a:r xmlns:a="http://schemas.openxmlformats.org/drawingml/2006/main">
              <a:rPr b="0" i="0" lang="es" sz="1800" u="none" cap="none" strike="noStrike">
                <a:solidFill>
                  <a:srgbClr val="44969F"/>
                </a:solidFill>
              </a:rPr>
              <a:t>- Establecer claramente el proceso que existe para que </a:t>
            </a:r>
            <a:r xmlns:a="http://schemas.openxmlformats.org/drawingml/2006/main">
              <a:rPr b="0" i="0" lang="es" sz="1800" u="sng" cap="none" strike="noStrike">
                <a:solidFill>
                  <a:srgbClr val="44969F"/>
                </a:solidFill>
              </a:rPr>
              <a:t>todos </a:t>
            </a:r>
            <a:r xmlns:a="http://schemas.openxmlformats.org/drawingml/2006/main">
              <a:rPr b="0" i="0" lang="es" sz="1800" u="none" cap="none" strike="noStrike">
                <a:solidFill>
                  <a:srgbClr val="44969F"/>
                </a:solidFill>
              </a:rPr>
              <a:t>los padres del Título I tengan la oportunidad de opinar sobre cómo se gastan los fondos del 1%.</a:t>
            </a:r>
            <a:endParaRPr xmlns:a="http://schemas.openxmlformats.org/drawingml/2006/main"/>
          </a:p>
          <a:p>
            <a:pPr xmlns:a="http://schemas.openxmlformats.org/drawingml/2006/main" indent="0" lvl="0" marL="0" marR="0" rtl="0" algn="l">
              <a:spcBef>
                <a:spcPts val="0"/>
              </a:spcBef>
              <a:spcAft>
                <a:spcPts val="0"/>
              </a:spcAft>
              <a:buNone/>
            </a:pPr>
            <a:r xmlns:a="http://schemas.openxmlformats.org/drawingml/2006/main">
              <a:t/>
            </a:r>
            <a:endParaRPr xmlns:a="http://schemas.openxmlformats.org/drawingml/2006/main" b="0" i="0" sz="1800" u="none" cap="none" strike="noStrike">
              <a:solidFill>
                <a:srgbClr val="44969F"/>
              </a:solidFill>
            </a:endParaRPr>
          </a:p>
          <a:p>
            <a:pPr xmlns:a="http://schemas.openxmlformats.org/drawingml/2006/main" indent="0" lvl="0" marL="0" marR="0" rtl="0" algn="l">
              <a:spcBef>
                <a:spcPts val="0"/>
              </a:spcBef>
              <a:spcAft>
                <a:spcPts val="0"/>
              </a:spcAft>
              <a:buNone/>
            </a:pPr>
            <a:r xmlns:a="http://schemas.openxmlformats.org/drawingml/2006/main">
              <a:rPr b="0" i="0" lang="es" sz="1800" u="sng" cap="none" strike="noStrike">
                <a:solidFill>
                  <a:srgbClr val="44969F"/>
                </a:solidFill>
              </a:rPr>
              <a:t>Importante </a:t>
            </a:r>
            <a:r xmlns:a="http://schemas.openxmlformats.org/drawingml/2006/main">
              <a:rPr b="0" i="0" lang="es" sz="1800" u="none" cap="none" strike="noStrike">
                <a:solidFill>
                  <a:srgbClr val="44969F"/>
                </a:solidFill>
              </a:rPr>
              <a:t>: Los padres deben salir de la reunión sabiendo responder la siguiente pregunta: ¿ </a:t>
            </a:r>
            <a:r xmlns:a="http://schemas.openxmlformats.org/drawingml/2006/main">
              <a:rPr b="1" i="0" lang="es" sz="1800" u="none" cap="none" strike="noStrike">
                <a:solidFill>
                  <a:srgbClr val="44969F"/>
                </a:solidFill>
              </a:rPr>
              <a:t>Qué es la reserva del 1% y cómo pueden participar en las decisiones sobre cómo se utiliza el dinero?</a:t>
            </a:r>
            <a:endParaRPr xmlns:a="http://schemas.openxmlformats.org/drawingml/2006/main"/>
          </a:p>
          <a:p>
            <a:pPr xmlns:a="http://schemas.openxmlformats.org/drawingml/2006/main" indent="0" lvl="0" marL="0" marR="0" rtl="0" algn="l">
              <a:spcBef>
                <a:spcPts val="0"/>
              </a:spcBef>
              <a:spcAft>
                <a:spcPts val="0"/>
              </a:spcAft>
              <a:buNone/>
            </a:pPr>
            <a:r xmlns:a="http://schemas.openxmlformats.org/drawingml/2006/main">
              <a:rPr b="0" i="0" lang="es" sz="1800" u="none" cap="none" strike="noStrike"/>
              <a:t>(Los padres deberían poder discutir el proceso que existe para su participación en las decisiones relacionadas con la reserva del 1%, tanto para iniciativas de todo el sistema como para actividades a nivel escolar).</a:t>
            </a:r>
            <a:endParaRPr xmlns:a="http://schemas.openxmlformats.org/drawingml/2006/main"/>
          </a:p>
          <a:p>
            <a:pPr xmlns:a="http://schemas.openxmlformats.org/drawingml/2006/main" indent="0" lvl="0" marL="0" marR="0" rtl="0" algn="l">
              <a:spcBef>
                <a:spcPts val="0"/>
              </a:spcBef>
              <a:spcAft>
                <a:spcPts val="0"/>
              </a:spcAft>
              <a:buNone/>
            </a:pPr>
            <a:r xmlns:a="http://schemas.openxmlformats.org/drawingml/2006/main">
              <a:rPr b="0" i="0" lang="es" sz="1800" u="none" cap="none" strike="noStrike"/>
              <a:t> </a:t>
            </a:r>
            <a:endParaRPr xmlns:a="http://schemas.openxmlformats.org/drawingml/2006/main" b="0" i="0" sz="1800" u="none" cap="none" strike="noStrike"/>
          </a:p>
        </p:txBody>
      </p:sp>
      <p:sp>
        <p:nvSpPr>
          <p:cNvPr id="91" name="Google Shape;91;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xmlns:a="http://schemas.openxmlformats.org/drawingml/2006/main" indent="0" lvl="0" marL="0" marR="0" rtl="0" algn="r">
              <a:spcBef>
                <a:spcPts val="0"/>
              </a:spcBef>
              <a:spcAft>
                <a:spcPts val="0"/>
              </a:spcAft>
              <a:buNone/>
            </a:pPr>
            <a:r xmlns:a="http://schemas.openxmlformats.org/drawingml/2006/main">
              <a:rPr lang="es"/>
              <a:t> </a:t>
            </a:r>
            <a:endParaRPr xmlns:a="http://schemas.openxmlformats.org/drawingml/2006/main" b="0" i="0" sz="1200" u="none" cap="none" strike="noStrike">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9: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97" name="Google Shape;97;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3" name="Google Shape;103;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l">
              <a:spcBef>
                <a:spcPts val="0"/>
              </a:spcBef>
              <a:spcAft>
                <a:spcPts val="0"/>
              </a:spcAft>
              <a:buNone/>
            </a:pPr>
            <a:r xmlns:a="http://schemas.openxmlformats.org/drawingml/2006/main">
              <a:rPr b="0" i="0" lang="es" sz="1800" u="none" cap="none" strike="noStrike"/>
              <a:t>Distribuir el Plan de participación de padres de LEA.</a:t>
            </a:r>
            <a:endParaRPr xmlns:a="http://schemas.openxmlformats.org/drawingml/2006/main"/>
          </a:p>
          <a:p>
            <a:pPr xmlns:a="http://schemas.openxmlformats.org/drawingml/2006/main" indent="0" lvl="0" marL="0" marR="0" rtl="0" algn="l">
              <a:spcBef>
                <a:spcPts val="0"/>
              </a:spcBef>
              <a:spcAft>
                <a:spcPts val="0"/>
              </a:spcAft>
              <a:buNone/>
            </a:pPr>
            <a:r xmlns:a="http://schemas.openxmlformats.org/drawingml/2006/main">
              <a:t/>
            </a:r>
            <a:endParaRPr xmlns:a="http://schemas.openxmlformats.org/drawingml/2006/main" b="0" i="0" sz="1800" u="none" cap="none" strike="noStrike"/>
          </a:p>
          <a:p>
            <a:pPr xmlns:a="http://schemas.openxmlformats.org/drawingml/2006/main" indent="0" lvl="0" marL="0" marR="0" rtl="0" algn="l">
              <a:spcBef>
                <a:spcPts val="0"/>
              </a:spcBef>
              <a:spcAft>
                <a:spcPts val="0"/>
              </a:spcAft>
              <a:buNone/>
            </a:pPr>
            <a:r xmlns:a="http://schemas.openxmlformats.org/drawingml/2006/main">
              <a:rPr b="0" i="0" lang="es" sz="1800" u="none" cap="none" strike="noStrike"/>
              <a:t>Conversar:</a:t>
            </a:r>
            <a:endParaRPr xmlns:a="http://schemas.openxmlformats.org/drawingml/2006/main"/>
          </a:p>
          <a:p>
            <a:pPr xmlns:a="http://schemas.openxmlformats.org/drawingml/2006/main" indent="0" lvl="0" marL="0" marR="0" rtl="0" algn="l">
              <a:spcBef>
                <a:spcPts val="0"/>
              </a:spcBef>
              <a:spcAft>
                <a:spcPts val="0"/>
              </a:spcAft>
              <a:buSzPts val="1800"/>
              <a:buFont typeface="Arial"/>
              <a:buChar char="-"/>
            </a:pPr>
            <a:r xmlns:a="http://schemas.openxmlformats.org/drawingml/2006/main">
              <a:rPr b="0" i="0" lang="es" sz="1800" u="none" cap="none" strike="noStrike"/>
              <a:t>Componentes clave del plan.</a:t>
            </a:r>
            <a:endParaRPr xmlns:a="http://schemas.openxmlformats.org/drawingml/2006/main" b="0" i="0" sz="1800" u="none" cap="none" strike="noStrike">
              <a:solidFill>
                <a:srgbClr val="44969F"/>
              </a:solidFill>
            </a:endParaRPr>
          </a:p>
          <a:p>
            <a:pPr xmlns:a="http://schemas.openxmlformats.org/drawingml/2006/main" indent="0" lvl="0" marL="0" marR="0" rtl="0" algn="l">
              <a:spcBef>
                <a:spcPts val="0"/>
              </a:spcBef>
              <a:spcAft>
                <a:spcPts val="0"/>
              </a:spcAft>
              <a:buNone/>
            </a:pPr>
            <a:r xmlns:a="http://schemas.openxmlformats.org/drawingml/2006/main">
              <a:rPr b="0" i="0" lang="es" sz="1800" u="none" cap="none" strike="noStrike">
                <a:solidFill>
                  <a:srgbClr val="44969F"/>
                </a:solidFill>
              </a:rPr>
              <a:t>- Que </a:t>
            </a:r>
            <a:r xmlns:a="http://schemas.openxmlformats.org/drawingml/2006/main">
              <a:rPr b="0" i="0" lang="es" sz="1800" u="sng" cap="none" strike="noStrike">
                <a:solidFill>
                  <a:srgbClr val="44969F"/>
                </a:solidFill>
              </a:rPr>
              <a:t>los padres del Título I tienen el derecho, por ley, de participar en el desarrollo del Plan de Participación de los Padres de LEA</a:t>
            </a:r>
            <a:endParaRPr xmlns:a="http://schemas.openxmlformats.org/drawingml/2006/main"/>
          </a:p>
          <a:p>
            <a:pPr xmlns:a="http://schemas.openxmlformats.org/drawingml/2006/main" indent="0" lvl="0" marL="0" marR="0" rtl="0" algn="l">
              <a:spcBef>
                <a:spcPts val="0"/>
              </a:spcBef>
              <a:spcAft>
                <a:spcPts val="0"/>
              </a:spcAft>
              <a:buNone/>
            </a:pPr>
            <a:r xmlns:a="http://schemas.openxmlformats.org/drawingml/2006/main">
              <a:rPr b="0" i="0" lang="es" sz="1800" u="none" cap="none" strike="noStrike">
                <a:solidFill>
                  <a:srgbClr val="44969F"/>
                </a:solidFill>
              </a:rPr>
              <a:t>- Qué comité(s) colaborativo(s) desarrolla(n) el plan.</a:t>
            </a:r>
            <a:endParaRPr xmlns:a="http://schemas.openxmlformats.org/drawingml/2006/main"/>
          </a:p>
          <a:p>
            <a:pPr xmlns:a="http://schemas.openxmlformats.org/drawingml/2006/main" indent="0" lvl="0" marL="0" marR="0" rtl="0" algn="l">
              <a:spcBef>
                <a:spcPts val="0"/>
              </a:spcBef>
              <a:spcAft>
                <a:spcPts val="0"/>
              </a:spcAft>
              <a:buNone/>
            </a:pPr>
            <a:r xmlns:a="http://schemas.openxmlformats.org/drawingml/2006/main">
              <a:rPr b="0" i="0" lang="es" sz="1800" u="none" cap="none" strike="noStrike">
                <a:solidFill>
                  <a:srgbClr val="44969F"/>
                </a:solidFill>
              </a:rPr>
              <a:t>- El proceso y cronograma de trabajo del comité. Cómo se recordará e informará a los padres sobre el trabajo del comité para que puedan dar su opinión oportuna.</a:t>
            </a:r>
            <a:endParaRPr xmlns:a="http://schemas.openxmlformats.org/drawingml/2006/main"/>
          </a:p>
          <a:p>
            <a:pPr xmlns:a="http://schemas.openxmlformats.org/drawingml/2006/main" indent="0" lvl="0" marL="0" marR="0" rtl="0" algn="l">
              <a:spcBef>
                <a:spcPts val="0"/>
              </a:spcBef>
              <a:spcAft>
                <a:spcPts val="0"/>
              </a:spcAft>
              <a:buNone/>
            </a:pPr>
            <a:r xmlns:a="http://schemas.openxmlformats.org/drawingml/2006/main">
              <a:rPr b="0" i="0" lang="es" sz="1800" u="none" cap="none" strike="noStrike">
                <a:solidFill>
                  <a:srgbClr val="44969F"/>
                </a:solidFill>
              </a:rPr>
              <a:t>- Establecer claramente el proceso que existe para que </a:t>
            </a:r>
            <a:r xmlns:a="http://schemas.openxmlformats.org/drawingml/2006/main">
              <a:rPr b="0" i="0" lang="es" sz="1800" u="sng" cap="none" strike="noStrike">
                <a:solidFill>
                  <a:srgbClr val="44969F"/>
                </a:solidFill>
              </a:rPr>
              <a:t>todos </a:t>
            </a:r>
            <a:r xmlns:a="http://schemas.openxmlformats.org/drawingml/2006/main">
              <a:rPr b="0" i="0" lang="es" sz="1800" u="none" cap="none" strike="noStrike">
                <a:solidFill>
                  <a:srgbClr val="44969F"/>
                </a:solidFill>
              </a:rPr>
              <a:t>los padres del Título I tengan la oportunidad de opinar sobre el Plan de participación de los padres de LEA. Analice cualquier encuesta, grupo focal, representante de los padres, etc. que sean parte de esa aportación.</a:t>
            </a:r>
            <a:endParaRPr xmlns:a="http://schemas.openxmlformats.org/drawingml/2006/main"/>
          </a:p>
          <a:p>
            <a:pPr xmlns:a="http://schemas.openxmlformats.org/drawingml/2006/main" indent="0" lvl="0" marL="0" marR="0" rtl="0" algn="l">
              <a:spcBef>
                <a:spcPts val="0"/>
              </a:spcBef>
              <a:spcAft>
                <a:spcPts val="0"/>
              </a:spcAft>
              <a:buNone/>
            </a:pPr>
            <a:r xmlns:a="http://schemas.openxmlformats.org/drawingml/2006/main">
              <a:t/>
            </a:r>
            <a:endParaRPr xmlns:a="http://schemas.openxmlformats.org/drawingml/2006/main" b="0" i="0" sz="1800" u="none" cap="none" strike="noStrike">
              <a:solidFill>
                <a:srgbClr val="44969F"/>
              </a:solidFill>
            </a:endParaRPr>
          </a:p>
          <a:p>
            <a:pPr xmlns:a="http://schemas.openxmlformats.org/drawingml/2006/main" indent="0" lvl="0" marL="0" marR="0" rtl="0" algn="l">
              <a:spcBef>
                <a:spcPts val="0"/>
              </a:spcBef>
              <a:spcAft>
                <a:spcPts val="0"/>
              </a:spcAft>
              <a:buNone/>
            </a:pPr>
            <a:r xmlns:a="http://schemas.openxmlformats.org/drawingml/2006/main">
              <a:rPr b="0" i="0" lang="es" sz="1800" u="sng" cap="none" strike="noStrike">
                <a:solidFill>
                  <a:srgbClr val="44969F"/>
                </a:solidFill>
              </a:rPr>
              <a:t>Importante </a:t>
            </a:r>
            <a:r xmlns:a="http://schemas.openxmlformats.org/drawingml/2006/main">
              <a:rPr b="0" i="0" lang="es" sz="1800" u="none" cap="none" strike="noStrike">
                <a:solidFill>
                  <a:srgbClr val="44969F"/>
                </a:solidFill>
              </a:rPr>
              <a:t>: Los padres deben salir de la reunión sabiendo responder la siguiente pregunta: ¿ </a:t>
            </a:r>
            <a:r xmlns:a="http://schemas.openxmlformats.org/drawingml/2006/main">
              <a:rPr b="1" i="0" lang="es" sz="1800" u="none" cap="none" strike="noStrike">
                <a:solidFill>
                  <a:srgbClr val="44969F"/>
                </a:solidFill>
              </a:rPr>
              <a:t>Qué es el Plan de Participación de los Padres de LEA y cómo pueden participar en el desarrollo del plan? </a:t>
            </a:r>
            <a:r xmlns:a="http://schemas.openxmlformats.org/drawingml/2006/main">
              <a:rPr b="0" i="0" lang="es" sz="1800" u="none" cap="none" strike="noStrike"/>
              <a:t>(Los padres deben poder discutir el proceso que existe para su participación en el desarrollo del Plan de participación de los padres de LEA).</a:t>
            </a:r>
            <a:endParaRPr xmlns:a="http://schemas.openxmlformats.org/drawingml/2006/main"/>
          </a:p>
          <a:p>
            <a:pPr xmlns:a="http://schemas.openxmlformats.org/drawingml/2006/main" indent="0" lvl="0" marL="0" marR="0" rtl="0" algn="l">
              <a:spcBef>
                <a:spcPts val="0"/>
              </a:spcBef>
              <a:spcAft>
                <a:spcPts val="0"/>
              </a:spcAft>
              <a:buNone/>
            </a:pPr>
            <a:r xmlns:a="http://schemas.openxmlformats.org/drawingml/2006/main">
              <a:rPr b="0" i="0" lang="es" sz="1800" u="none" cap="none" strike="noStrike"/>
              <a:t> </a:t>
            </a:r>
            <a:endParaRPr xmlns:a="http://schemas.openxmlformats.org/drawingml/2006/main" b="0" i="0" sz="1800" u="none" cap="none" strike="noStrike"/>
          </a:p>
        </p:txBody>
      </p:sp>
      <p:sp>
        <p:nvSpPr>
          <p:cNvPr id="104" name="Google Shape;104;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xmlns:a="http://schemas.openxmlformats.org/drawingml/2006/main" indent="0" lvl="0" marL="0" marR="0" rtl="0" algn="r">
              <a:spcBef>
                <a:spcPts val="0"/>
              </a:spcBef>
              <a:spcAft>
                <a:spcPts val="0"/>
              </a:spcAft>
              <a:buNone/>
            </a:pPr>
            <a:r xmlns:a="http://schemas.openxmlformats.org/drawingml/2006/main">
              <a:rPr lang="es"/>
              <a:t> </a:t>
            </a:r>
            <a:endParaRPr xmlns:a="http://schemas.openxmlformats.org/drawingml/2006/main" b="0" i="0" sz="1200" u="none" cap="none" strike="noStrike">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457200" y="751680"/>
            <a:ext cx="8229600" cy="4012500"/>
          </a:xfrm>
          <a:prstGeom prst="rect">
            <a:avLst/>
          </a:prstGeom>
        </p:spPr>
        <p:txBody>
          <a:bodyPr anchorCtr="0" anchor="t" bIns="91425" lIns="91425" spcFirstLastPara="1" rIns="91425" wrap="square" tIns="91425">
            <a:noAutofit/>
          </a:bodyPr>
          <a:lstStyle>
            <a:lvl1pPr lvl="0">
              <a:spcBef>
                <a:spcPts val="0"/>
              </a:spcBef>
              <a:spcAft>
                <a:spcPts val="0"/>
              </a:spcAft>
              <a:buSzPts val="7200"/>
              <a:buNone/>
              <a:defRPr sz="7200"/>
            </a:lvl1pPr>
            <a:lvl2pPr lvl="1">
              <a:spcBef>
                <a:spcPts val="0"/>
              </a:spcBef>
              <a:spcAft>
                <a:spcPts val="0"/>
              </a:spcAft>
              <a:buSzPts val="7200"/>
              <a:buNone/>
              <a:defRPr sz="7200"/>
            </a:lvl2pPr>
            <a:lvl3pPr lvl="2">
              <a:spcBef>
                <a:spcPts val="0"/>
              </a:spcBef>
              <a:spcAft>
                <a:spcPts val="0"/>
              </a:spcAft>
              <a:buSzPts val="7200"/>
              <a:buNone/>
              <a:defRPr sz="7200"/>
            </a:lvl3pPr>
            <a:lvl4pPr lvl="3">
              <a:spcBef>
                <a:spcPts val="0"/>
              </a:spcBef>
              <a:spcAft>
                <a:spcPts val="0"/>
              </a:spcAft>
              <a:buSzPts val="7200"/>
              <a:buNone/>
              <a:defRPr sz="7200"/>
            </a:lvl4pPr>
            <a:lvl5pPr lvl="4">
              <a:spcBef>
                <a:spcPts val="0"/>
              </a:spcBef>
              <a:spcAft>
                <a:spcPts val="0"/>
              </a:spcAft>
              <a:buSzPts val="7200"/>
              <a:buNone/>
              <a:defRPr sz="7200"/>
            </a:lvl5pPr>
            <a:lvl6pPr lvl="5">
              <a:spcBef>
                <a:spcPts val="0"/>
              </a:spcBef>
              <a:spcAft>
                <a:spcPts val="0"/>
              </a:spcAft>
              <a:buSzPts val="7200"/>
              <a:buNone/>
              <a:defRPr sz="7200"/>
            </a:lvl6pPr>
            <a:lvl7pPr lvl="6">
              <a:spcBef>
                <a:spcPts val="0"/>
              </a:spcBef>
              <a:spcAft>
                <a:spcPts val="0"/>
              </a:spcAft>
              <a:buSzPts val="7200"/>
              <a:buNone/>
              <a:defRPr sz="7200"/>
            </a:lvl7pPr>
            <a:lvl8pPr lvl="7">
              <a:spcBef>
                <a:spcPts val="0"/>
              </a:spcBef>
              <a:spcAft>
                <a:spcPts val="0"/>
              </a:spcAft>
              <a:buSzPts val="7200"/>
              <a:buNone/>
              <a:defRPr sz="7200"/>
            </a:lvl8pPr>
            <a:lvl9pPr lvl="8">
              <a:spcBef>
                <a:spcPts val="0"/>
              </a:spcBef>
              <a:spcAft>
                <a:spcPts val="0"/>
              </a:spcAft>
              <a:buSzPts val="7200"/>
              <a:buNone/>
              <a:defRPr sz="7200"/>
            </a:lvl9pPr>
          </a:lstStyle>
          <a:p/>
        </p:txBody>
      </p:sp>
      <p:sp>
        <p:nvSpPr>
          <p:cNvPr id="15" name="Google Shape;15;p2"/>
          <p:cNvSpPr txBox="1"/>
          <p:nvPr>
            <p:ph idx="1" type="subTitle"/>
          </p:nvPr>
        </p:nvSpPr>
        <p:spPr>
          <a:xfrm>
            <a:off x="457200" y="4955190"/>
            <a:ext cx="8229600" cy="16434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4800"/>
              <a:buNone/>
              <a:defRPr sz="4800">
                <a:solidFill>
                  <a:schemeClr val="dk2"/>
                </a:solidFill>
              </a:defRPr>
            </a:lvl1pPr>
            <a:lvl2pPr lvl="1">
              <a:spcBef>
                <a:spcPts val="0"/>
              </a:spcBef>
              <a:spcAft>
                <a:spcPts val="0"/>
              </a:spcAft>
              <a:buClr>
                <a:schemeClr val="dk2"/>
              </a:buClr>
              <a:buSzPts val="4800"/>
              <a:buNone/>
              <a:defRPr sz="4800">
                <a:solidFill>
                  <a:schemeClr val="dk2"/>
                </a:solidFill>
              </a:defRPr>
            </a:lvl2pPr>
            <a:lvl3pPr lvl="2">
              <a:spcBef>
                <a:spcPts val="0"/>
              </a:spcBef>
              <a:spcAft>
                <a:spcPts val="0"/>
              </a:spcAft>
              <a:buClr>
                <a:schemeClr val="dk2"/>
              </a:buClr>
              <a:buSzPts val="4800"/>
              <a:buNone/>
              <a:defRPr sz="4800">
                <a:solidFill>
                  <a:schemeClr val="dk2"/>
                </a:solidFill>
              </a:defRPr>
            </a:lvl3pPr>
            <a:lvl4pPr lvl="3">
              <a:spcBef>
                <a:spcPts val="0"/>
              </a:spcBef>
              <a:spcAft>
                <a:spcPts val="0"/>
              </a:spcAft>
              <a:buClr>
                <a:schemeClr val="dk2"/>
              </a:buClr>
              <a:buSzPts val="4800"/>
              <a:buNone/>
              <a:defRPr sz="4800">
                <a:solidFill>
                  <a:schemeClr val="dk2"/>
                </a:solidFill>
              </a:defRPr>
            </a:lvl4pPr>
            <a:lvl5pPr lvl="4">
              <a:spcBef>
                <a:spcPts val="0"/>
              </a:spcBef>
              <a:spcAft>
                <a:spcPts val="0"/>
              </a:spcAft>
              <a:buClr>
                <a:schemeClr val="dk2"/>
              </a:buClr>
              <a:buSzPts val="4800"/>
              <a:buNone/>
              <a:defRPr sz="4800">
                <a:solidFill>
                  <a:schemeClr val="dk2"/>
                </a:solidFill>
              </a:defRPr>
            </a:lvl5pPr>
            <a:lvl6pPr lvl="5">
              <a:spcBef>
                <a:spcPts val="0"/>
              </a:spcBef>
              <a:spcAft>
                <a:spcPts val="0"/>
              </a:spcAft>
              <a:buClr>
                <a:schemeClr val="dk2"/>
              </a:buClr>
              <a:buSzPts val="4800"/>
              <a:buNone/>
              <a:defRPr sz="4800">
                <a:solidFill>
                  <a:schemeClr val="dk2"/>
                </a:solidFill>
              </a:defRPr>
            </a:lvl6pPr>
            <a:lvl7pPr lvl="6">
              <a:spcBef>
                <a:spcPts val="0"/>
              </a:spcBef>
              <a:spcAft>
                <a:spcPts val="0"/>
              </a:spcAft>
              <a:buClr>
                <a:schemeClr val="dk2"/>
              </a:buClr>
              <a:buSzPts val="4800"/>
              <a:buNone/>
              <a:defRPr sz="4800">
                <a:solidFill>
                  <a:schemeClr val="dk2"/>
                </a:solidFill>
              </a:defRPr>
            </a:lvl7pPr>
            <a:lvl8pPr lvl="7">
              <a:spcBef>
                <a:spcPts val="0"/>
              </a:spcBef>
              <a:spcAft>
                <a:spcPts val="0"/>
              </a:spcAft>
              <a:buClr>
                <a:schemeClr val="dk2"/>
              </a:buClr>
              <a:buSzPts val="4800"/>
              <a:buNone/>
              <a:defRPr sz="4800">
                <a:solidFill>
                  <a:schemeClr val="dk2"/>
                </a:solidFill>
              </a:defRPr>
            </a:lvl8pPr>
            <a:lvl9pPr lvl="8">
              <a:spcBef>
                <a:spcPts val="0"/>
              </a:spcBef>
              <a:spcAft>
                <a:spcPts val="0"/>
              </a:spcAft>
              <a:buClr>
                <a:schemeClr val="dk2"/>
              </a:buClr>
              <a:buSzPts val="4800"/>
              <a:buNone/>
              <a:defRPr sz="4800">
                <a:solidFill>
                  <a:schemeClr val="dk2"/>
                </a:solidFill>
              </a:defRPr>
            </a:lvl9pPr>
          </a:lstStyle>
          <a:p/>
        </p:txBody>
      </p:sp>
      <p:cxnSp>
        <p:nvCxnSpPr>
          <p:cNvPr id="16" name="Google Shape;16;p2"/>
          <p:cNvCxnSpPr/>
          <p:nvPr/>
        </p:nvCxnSpPr>
        <p:spPr>
          <a:xfrm>
            <a:off x="457200" y="548640"/>
            <a:ext cx="8229600" cy="0"/>
          </a:xfrm>
          <a:prstGeom prst="straightConnector1">
            <a:avLst/>
          </a:prstGeom>
          <a:noFill/>
          <a:ln cap="flat" cmpd="sng" w="57150">
            <a:solidFill>
              <a:schemeClr val="accent1"/>
            </a:solidFill>
            <a:prstDash val="solid"/>
            <a:round/>
            <a:headEnd len="sm" w="sm" type="none"/>
            <a:tailEnd len="sm" w="sm" type="none"/>
          </a:ln>
        </p:spPr>
      </p:cxnSp>
      <p:cxnSp>
        <p:nvCxnSpPr>
          <p:cNvPr id="17" name="Google Shape;17;p2"/>
          <p:cNvCxnSpPr/>
          <p:nvPr/>
        </p:nvCxnSpPr>
        <p:spPr>
          <a:xfrm>
            <a:off x="457200" y="4844510"/>
            <a:ext cx="8229600" cy="0"/>
          </a:xfrm>
          <a:prstGeom prst="straightConnector1">
            <a:avLst/>
          </a:prstGeom>
          <a:noFill/>
          <a:ln cap="flat" cmpd="sng" w="57150">
            <a:solidFill>
              <a:schemeClr val="accent1"/>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3"/>
          <p:cNvSpPr txBox="1"/>
          <p:nvPr>
            <p:ph type="title"/>
          </p:nvPr>
        </p:nvSpPr>
        <p:spPr>
          <a:xfrm>
            <a:off x="457200" y="274638"/>
            <a:ext cx="8229600" cy="11430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a:solidFill>
                  <a:srgbClr val="DA0002"/>
                </a:solidFill>
              </a:defRPr>
            </a:lvl1pPr>
            <a:lvl2pPr lvl="1">
              <a:spcBef>
                <a:spcPts val="0"/>
              </a:spcBef>
              <a:spcAft>
                <a:spcPts val="0"/>
              </a:spcAft>
              <a:buSzPts val="3600"/>
              <a:buNone/>
              <a:defRPr>
                <a:solidFill>
                  <a:srgbClr val="DA0002"/>
                </a:solidFill>
              </a:defRPr>
            </a:lvl2pPr>
            <a:lvl3pPr lvl="2">
              <a:spcBef>
                <a:spcPts val="0"/>
              </a:spcBef>
              <a:spcAft>
                <a:spcPts val="0"/>
              </a:spcAft>
              <a:buSzPts val="3600"/>
              <a:buNone/>
              <a:defRPr>
                <a:solidFill>
                  <a:srgbClr val="DA0002"/>
                </a:solidFill>
              </a:defRPr>
            </a:lvl3pPr>
            <a:lvl4pPr lvl="3">
              <a:spcBef>
                <a:spcPts val="0"/>
              </a:spcBef>
              <a:spcAft>
                <a:spcPts val="0"/>
              </a:spcAft>
              <a:buSzPts val="3600"/>
              <a:buNone/>
              <a:defRPr>
                <a:solidFill>
                  <a:srgbClr val="DA0002"/>
                </a:solidFill>
              </a:defRPr>
            </a:lvl4pPr>
            <a:lvl5pPr lvl="4">
              <a:spcBef>
                <a:spcPts val="0"/>
              </a:spcBef>
              <a:spcAft>
                <a:spcPts val="0"/>
              </a:spcAft>
              <a:buSzPts val="3600"/>
              <a:buNone/>
              <a:defRPr>
                <a:solidFill>
                  <a:srgbClr val="DA0002"/>
                </a:solidFill>
              </a:defRPr>
            </a:lvl5pPr>
            <a:lvl6pPr lvl="5">
              <a:spcBef>
                <a:spcPts val="0"/>
              </a:spcBef>
              <a:spcAft>
                <a:spcPts val="0"/>
              </a:spcAft>
              <a:buSzPts val="3600"/>
              <a:buNone/>
              <a:defRPr>
                <a:solidFill>
                  <a:srgbClr val="DA0002"/>
                </a:solidFill>
              </a:defRPr>
            </a:lvl6pPr>
            <a:lvl7pPr lvl="6">
              <a:spcBef>
                <a:spcPts val="0"/>
              </a:spcBef>
              <a:spcAft>
                <a:spcPts val="0"/>
              </a:spcAft>
              <a:buSzPts val="3600"/>
              <a:buNone/>
              <a:defRPr>
                <a:solidFill>
                  <a:srgbClr val="DA0002"/>
                </a:solidFill>
              </a:defRPr>
            </a:lvl7pPr>
            <a:lvl8pPr lvl="7">
              <a:spcBef>
                <a:spcPts val="0"/>
              </a:spcBef>
              <a:spcAft>
                <a:spcPts val="0"/>
              </a:spcAft>
              <a:buSzPts val="3600"/>
              <a:buNone/>
              <a:defRPr>
                <a:solidFill>
                  <a:srgbClr val="DA0002"/>
                </a:solidFill>
              </a:defRPr>
            </a:lvl8pPr>
            <a:lvl9pPr lvl="8">
              <a:spcBef>
                <a:spcPts val="0"/>
              </a:spcBef>
              <a:spcAft>
                <a:spcPts val="0"/>
              </a:spcAft>
              <a:buSzPts val="3600"/>
              <a:buNone/>
              <a:defRPr>
                <a:solidFill>
                  <a:srgbClr val="DA0002"/>
                </a:solidFill>
              </a:defRPr>
            </a:lvl9pPr>
          </a:lstStyle>
          <a:p/>
        </p:txBody>
      </p:sp>
      <p:sp>
        <p:nvSpPr>
          <p:cNvPr id="20" name="Google Shape;20;p3"/>
          <p:cNvSpPr txBox="1"/>
          <p:nvPr>
            <p:ph idx="1" type="body"/>
          </p:nvPr>
        </p:nvSpPr>
        <p:spPr>
          <a:xfrm>
            <a:off x="457200" y="1600200"/>
            <a:ext cx="8229600" cy="4967700"/>
          </a:xfrm>
          <a:prstGeom prst="rect">
            <a:avLst/>
          </a:prstGeom>
        </p:spPr>
        <p:txBody>
          <a:bodyPr anchorCtr="0" anchor="t" bIns="91425" lIns="91425" spcFirstLastPara="1" rIns="91425" wrap="square" tIns="91425">
            <a:noAutofit/>
          </a:bodyPr>
          <a:lstStyle>
            <a:lvl1pPr indent="-419100" lvl="0" marL="457200">
              <a:spcBef>
                <a:spcPts val="600"/>
              </a:spcBef>
              <a:spcAft>
                <a:spcPts val="0"/>
              </a:spcAft>
              <a:buSzPts val="3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cxnSp>
        <p:nvCxnSpPr>
          <p:cNvPr id="21" name="Google Shape;21;p3"/>
          <p:cNvCxnSpPr/>
          <p:nvPr/>
        </p:nvCxnSpPr>
        <p:spPr>
          <a:xfrm>
            <a:off x="457200" y="1524000"/>
            <a:ext cx="8229600" cy="0"/>
          </a:xfrm>
          <a:prstGeom prst="straightConnector1">
            <a:avLst/>
          </a:prstGeom>
          <a:noFill/>
          <a:ln cap="flat" cmpd="sng" w="50800">
            <a:solidFill>
              <a:srgbClr val="DA0002"/>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4"/>
          <p:cNvSpPr txBox="1"/>
          <p:nvPr>
            <p:ph type="title"/>
          </p:nvPr>
        </p:nvSpPr>
        <p:spPr>
          <a:xfrm>
            <a:off x="457200" y="274638"/>
            <a:ext cx="8229600" cy="11430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a:solidFill>
                  <a:srgbClr val="DA0002"/>
                </a:solidFill>
              </a:defRPr>
            </a:lvl1pPr>
            <a:lvl2pPr lvl="1">
              <a:spcBef>
                <a:spcPts val="0"/>
              </a:spcBef>
              <a:spcAft>
                <a:spcPts val="0"/>
              </a:spcAft>
              <a:buSzPts val="3600"/>
              <a:buNone/>
              <a:defRPr>
                <a:solidFill>
                  <a:srgbClr val="DA0002"/>
                </a:solidFill>
              </a:defRPr>
            </a:lvl2pPr>
            <a:lvl3pPr lvl="2">
              <a:spcBef>
                <a:spcPts val="0"/>
              </a:spcBef>
              <a:spcAft>
                <a:spcPts val="0"/>
              </a:spcAft>
              <a:buSzPts val="3600"/>
              <a:buNone/>
              <a:defRPr>
                <a:solidFill>
                  <a:srgbClr val="DA0002"/>
                </a:solidFill>
              </a:defRPr>
            </a:lvl3pPr>
            <a:lvl4pPr lvl="3">
              <a:spcBef>
                <a:spcPts val="0"/>
              </a:spcBef>
              <a:spcAft>
                <a:spcPts val="0"/>
              </a:spcAft>
              <a:buSzPts val="3600"/>
              <a:buNone/>
              <a:defRPr>
                <a:solidFill>
                  <a:srgbClr val="DA0002"/>
                </a:solidFill>
              </a:defRPr>
            </a:lvl4pPr>
            <a:lvl5pPr lvl="4">
              <a:spcBef>
                <a:spcPts val="0"/>
              </a:spcBef>
              <a:spcAft>
                <a:spcPts val="0"/>
              </a:spcAft>
              <a:buSzPts val="3600"/>
              <a:buNone/>
              <a:defRPr>
                <a:solidFill>
                  <a:srgbClr val="DA0002"/>
                </a:solidFill>
              </a:defRPr>
            </a:lvl5pPr>
            <a:lvl6pPr lvl="5">
              <a:spcBef>
                <a:spcPts val="0"/>
              </a:spcBef>
              <a:spcAft>
                <a:spcPts val="0"/>
              </a:spcAft>
              <a:buSzPts val="3600"/>
              <a:buNone/>
              <a:defRPr>
                <a:solidFill>
                  <a:srgbClr val="DA0002"/>
                </a:solidFill>
              </a:defRPr>
            </a:lvl6pPr>
            <a:lvl7pPr lvl="6">
              <a:spcBef>
                <a:spcPts val="0"/>
              </a:spcBef>
              <a:spcAft>
                <a:spcPts val="0"/>
              </a:spcAft>
              <a:buSzPts val="3600"/>
              <a:buNone/>
              <a:defRPr>
                <a:solidFill>
                  <a:srgbClr val="DA0002"/>
                </a:solidFill>
              </a:defRPr>
            </a:lvl7pPr>
            <a:lvl8pPr lvl="7">
              <a:spcBef>
                <a:spcPts val="0"/>
              </a:spcBef>
              <a:spcAft>
                <a:spcPts val="0"/>
              </a:spcAft>
              <a:buSzPts val="3600"/>
              <a:buNone/>
              <a:defRPr>
                <a:solidFill>
                  <a:srgbClr val="DA0002"/>
                </a:solidFill>
              </a:defRPr>
            </a:lvl8pPr>
            <a:lvl9pPr lvl="8">
              <a:spcBef>
                <a:spcPts val="0"/>
              </a:spcBef>
              <a:spcAft>
                <a:spcPts val="0"/>
              </a:spcAft>
              <a:buSzPts val="3600"/>
              <a:buNone/>
              <a:defRPr>
                <a:solidFill>
                  <a:srgbClr val="DA0002"/>
                </a:solidFill>
              </a:defRPr>
            </a:lvl9pPr>
          </a:lstStyle>
          <a:p/>
        </p:txBody>
      </p:sp>
      <p:sp>
        <p:nvSpPr>
          <p:cNvPr id="24" name="Google Shape;24;p4"/>
          <p:cNvSpPr txBox="1"/>
          <p:nvPr>
            <p:ph idx="1" type="body"/>
          </p:nvPr>
        </p:nvSpPr>
        <p:spPr>
          <a:xfrm>
            <a:off x="457200" y="1600200"/>
            <a:ext cx="3994500" cy="4967700"/>
          </a:xfrm>
          <a:prstGeom prst="rect">
            <a:avLst/>
          </a:prstGeom>
        </p:spPr>
        <p:txBody>
          <a:bodyPr anchorCtr="0" anchor="t" bIns="91425" lIns="91425" spcFirstLastPara="1" rIns="91425" wrap="square" tIns="91425">
            <a:noAutofit/>
          </a:bodyPr>
          <a:lstStyle>
            <a:lvl1pPr indent="-419100" lvl="0" marL="457200">
              <a:spcBef>
                <a:spcPts val="600"/>
              </a:spcBef>
              <a:spcAft>
                <a:spcPts val="0"/>
              </a:spcAft>
              <a:buSzPts val="3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25" name="Google Shape;25;p4"/>
          <p:cNvSpPr txBox="1"/>
          <p:nvPr>
            <p:ph idx="2" type="body"/>
          </p:nvPr>
        </p:nvSpPr>
        <p:spPr>
          <a:xfrm>
            <a:off x="4692274" y="1600200"/>
            <a:ext cx="3994500" cy="4967700"/>
          </a:xfrm>
          <a:prstGeom prst="rect">
            <a:avLst/>
          </a:prstGeom>
        </p:spPr>
        <p:txBody>
          <a:bodyPr anchorCtr="0" anchor="t" bIns="91425" lIns="91425" spcFirstLastPara="1" rIns="91425" wrap="square" tIns="91425">
            <a:noAutofit/>
          </a:bodyPr>
          <a:lstStyle>
            <a:lvl1pPr indent="-419100" lvl="0" marL="457200">
              <a:spcBef>
                <a:spcPts val="600"/>
              </a:spcBef>
              <a:spcAft>
                <a:spcPts val="0"/>
              </a:spcAft>
              <a:buSzPts val="3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cxnSp>
        <p:nvCxnSpPr>
          <p:cNvPr id="26" name="Google Shape;26;p4"/>
          <p:cNvCxnSpPr/>
          <p:nvPr/>
        </p:nvCxnSpPr>
        <p:spPr>
          <a:xfrm>
            <a:off x="457200" y="1524000"/>
            <a:ext cx="8229600" cy="0"/>
          </a:xfrm>
          <a:prstGeom prst="straightConnector1">
            <a:avLst/>
          </a:prstGeom>
          <a:noFill/>
          <a:ln cap="flat" cmpd="sng" w="50800">
            <a:solidFill>
              <a:srgbClr val="DA0002"/>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5"/>
          <p:cNvSpPr txBox="1"/>
          <p:nvPr>
            <p:ph type="title"/>
          </p:nvPr>
        </p:nvSpPr>
        <p:spPr>
          <a:xfrm>
            <a:off x="457200" y="274638"/>
            <a:ext cx="8229600" cy="11430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cxnSp>
        <p:nvCxnSpPr>
          <p:cNvPr id="29" name="Google Shape;29;p5"/>
          <p:cNvCxnSpPr/>
          <p:nvPr/>
        </p:nvCxnSpPr>
        <p:spPr>
          <a:xfrm>
            <a:off x="457200" y="1524000"/>
            <a:ext cx="8229600" cy="0"/>
          </a:xfrm>
          <a:prstGeom prst="straightConnector1">
            <a:avLst/>
          </a:prstGeom>
          <a:noFill/>
          <a:ln cap="flat" cmpd="sng" w="50800">
            <a:solidFill>
              <a:schemeClr val="accent1"/>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0" name="Shape 30"/>
        <p:cNvGrpSpPr/>
        <p:nvPr/>
      </p:nvGrpSpPr>
      <p:grpSpPr>
        <a:xfrm>
          <a:off x="0" y="0"/>
          <a:ext cx="0" cy="0"/>
          <a:chOff x="0" y="0"/>
          <a:chExt cx="0" cy="0"/>
        </a:xfrm>
      </p:grpSpPr>
      <p:sp>
        <p:nvSpPr>
          <p:cNvPr id="31" name="Google Shape;31;p6"/>
          <p:cNvSpPr txBox="1"/>
          <p:nvPr>
            <p:ph idx="1" type="body"/>
          </p:nvPr>
        </p:nvSpPr>
        <p:spPr>
          <a:xfrm>
            <a:off x="457200" y="5875079"/>
            <a:ext cx="8229600" cy="692700"/>
          </a:xfrm>
          <a:prstGeom prst="rect">
            <a:avLst/>
          </a:prstGeom>
        </p:spPr>
        <p:txBody>
          <a:bodyPr anchorCtr="0" anchor="t" bIns="91425" lIns="91425" spcFirstLastPara="1" rIns="91425" wrap="square" tIns="91425">
            <a:noAutofit/>
          </a:bodyPr>
          <a:lstStyle>
            <a:lvl1pPr indent="-228600" lvl="0" marL="457200" algn="ctr">
              <a:spcBef>
                <a:spcPts val="0"/>
              </a:spcBef>
              <a:spcAft>
                <a:spcPts val="0"/>
              </a:spcAft>
              <a:buSzPts val="1800"/>
              <a:buNone/>
              <a:defRPr sz="1800"/>
            </a:lvl1pPr>
          </a:lstStyle>
          <a:p/>
        </p:txBody>
      </p:sp>
      <p:cxnSp>
        <p:nvCxnSpPr>
          <p:cNvPr id="32" name="Google Shape;32;p6"/>
          <p:cNvCxnSpPr/>
          <p:nvPr/>
        </p:nvCxnSpPr>
        <p:spPr>
          <a:xfrm>
            <a:off x="457200" y="5757014"/>
            <a:ext cx="8229600" cy="0"/>
          </a:xfrm>
          <a:prstGeom prst="straightConnector1">
            <a:avLst/>
          </a:prstGeom>
          <a:noFill/>
          <a:ln cap="flat" cmpd="sng" w="50800">
            <a:solidFill>
              <a:schemeClr val="lt2"/>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3" name="Shape 33"/>
        <p:cNvGrpSpPr/>
        <p:nvPr/>
      </p:nvGrpSpPr>
      <p:grpSpPr>
        <a:xfrm>
          <a:off x="0" y="0"/>
          <a:ext cx="0" cy="0"/>
          <a:chOff x="0" y="0"/>
          <a:chExt cx="0" cy="0"/>
        </a:xfrm>
      </p:grpSpPr>
      <p:cxnSp>
        <p:nvCxnSpPr>
          <p:cNvPr id="34" name="Google Shape;34;p7"/>
          <p:cNvCxnSpPr/>
          <p:nvPr/>
        </p:nvCxnSpPr>
        <p:spPr>
          <a:xfrm>
            <a:off x="457200" y="150852"/>
            <a:ext cx="8229600" cy="0"/>
          </a:xfrm>
          <a:prstGeom prst="straightConnector1">
            <a:avLst/>
          </a:prstGeom>
          <a:noFill/>
          <a:ln cap="flat" cmpd="sng" w="50800">
            <a:solidFill>
              <a:schemeClr val="lt2"/>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showMasterSp="0">
  <p:cSld name="Title Slide">
    <p:spTree>
      <p:nvGrpSpPr>
        <p:cNvPr id="35" name="Shape 35"/>
        <p:cNvGrpSpPr/>
        <p:nvPr/>
      </p:nvGrpSpPr>
      <p:grpSpPr>
        <a:xfrm>
          <a:off x="0" y="0"/>
          <a:ext cx="0" cy="0"/>
          <a:chOff x="0" y="0"/>
          <a:chExt cx="0" cy="0"/>
        </a:xfrm>
      </p:grpSpPr>
      <p:pic>
        <p:nvPicPr>
          <p:cNvPr descr="Concept 1 Cover.jpg" id="36" name="Google Shape;36;p8"/>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37" name="Google Shape;37;p8"/>
          <p:cNvSpPr/>
          <p:nvPr/>
        </p:nvSpPr>
        <p:spPr>
          <a:xfrm>
            <a:off x="3581400" y="6400800"/>
            <a:ext cx="341400" cy="246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 </a:t>
            </a:r>
            <a:endParaRPr b="0" i="0" sz="1000" u="none" cap="none" strike="noStrike">
              <a:solidFill>
                <a:srgbClr val="606060"/>
              </a:solidFill>
              <a:latin typeface="Arial"/>
              <a:ea typeface="Arial"/>
              <a:cs typeface="Arial"/>
              <a:sym typeface="Arial"/>
            </a:endParaRPr>
          </a:p>
        </p:txBody>
      </p:sp>
      <p:sp>
        <p:nvSpPr>
          <p:cNvPr id="38" name="Google Shape;38;p8"/>
          <p:cNvSpPr txBox="1"/>
          <p:nvPr>
            <p:ph type="title"/>
          </p:nvPr>
        </p:nvSpPr>
        <p:spPr>
          <a:xfrm>
            <a:off x="228600" y="5029200"/>
            <a:ext cx="8534400" cy="990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SzPts val="3600"/>
              <a:buNone/>
              <a:defRPr/>
            </a:lvl1pPr>
            <a:lvl2pPr lvl="1" rtl="0" algn="ctr">
              <a:spcBef>
                <a:spcPts val="0"/>
              </a:spcBef>
              <a:spcAft>
                <a:spcPts val="0"/>
              </a:spcAft>
              <a:buSzPts val="3600"/>
              <a:buNone/>
              <a:defRPr/>
            </a:lvl2pPr>
            <a:lvl3pPr lvl="2" rtl="0" algn="ctr">
              <a:spcBef>
                <a:spcPts val="0"/>
              </a:spcBef>
              <a:spcAft>
                <a:spcPts val="0"/>
              </a:spcAft>
              <a:buSzPts val="3600"/>
              <a:buNone/>
              <a:defRPr/>
            </a:lvl3pPr>
            <a:lvl4pPr lvl="3" rtl="0" algn="ctr">
              <a:spcBef>
                <a:spcPts val="0"/>
              </a:spcBef>
              <a:spcAft>
                <a:spcPts val="0"/>
              </a:spcAft>
              <a:buSzPts val="3600"/>
              <a:buNone/>
              <a:defRPr/>
            </a:lvl4pPr>
            <a:lvl5pPr lvl="4" rtl="0" algn="ctr">
              <a:spcBef>
                <a:spcPts val="0"/>
              </a:spcBef>
              <a:spcAft>
                <a:spcPts val="0"/>
              </a:spcAft>
              <a:buSzPts val="3600"/>
              <a:buNone/>
              <a:defRPr/>
            </a:lvl5pPr>
            <a:lvl6pPr lvl="5" marL="457200" rtl="0" algn="ctr">
              <a:spcBef>
                <a:spcPts val="0"/>
              </a:spcBef>
              <a:spcAft>
                <a:spcPts val="0"/>
              </a:spcAft>
              <a:buSzPts val="3600"/>
              <a:buNone/>
              <a:defRPr/>
            </a:lvl6pPr>
            <a:lvl7pPr lvl="6" marL="914400" rtl="0" algn="ctr">
              <a:spcBef>
                <a:spcPts val="0"/>
              </a:spcBef>
              <a:spcAft>
                <a:spcPts val="0"/>
              </a:spcAft>
              <a:buSzPts val="3600"/>
              <a:buNone/>
              <a:defRPr/>
            </a:lvl7pPr>
            <a:lvl8pPr lvl="7" marL="1371600" rtl="0" algn="ctr">
              <a:spcBef>
                <a:spcPts val="0"/>
              </a:spcBef>
              <a:spcAft>
                <a:spcPts val="0"/>
              </a:spcAft>
              <a:buSzPts val="3600"/>
              <a:buNone/>
              <a:defRPr/>
            </a:lvl8pPr>
            <a:lvl9pPr lvl="8" marL="1828800" rtl="0" algn="ctr">
              <a:spcBef>
                <a:spcPts val="0"/>
              </a:spcBef>
              <a:spcAft>
                <a:spcPts val="0"/>
              </a:spcAft>
              <a:buSzPts val="3600"/>
              <a:buNone/>
              <a:defRPr/>
            </a:lvl9pPr>
          </a:lstStyle>
          <a:p/>
        </p:txBody>
      </p:sp>
      <p:sp>
        <p:nvSpPr>
          <p:cNvPr id="39" name="Google Shape;39;p8"/>
          <p:cNvSpPr txBox="1"/>
          <p:nvPr>
            <p:ph idx="1" type="body"/>
          </p:nvPr>
        </p:nvSpPr>
        <p:spPr>
          <a:xfrm>
            <a:off x="228600" y="457200"/>
            <a:ext cx="8534400" cy="4343400"/>
          </a:xfrm>
          <a:prstGeom prst="rect">
            <a:avLst/>
          </a:prstGeom>
          <a:noFill/>
          <a:ln>
            <a:noFill/>
          </a:ln>
        </p:spPr>
        <p:txBody>
          <a:bodyPr anchorCtr="0" anchor="t" bIns="91425" lIns="91425" spcFirstLastPara="1" rIns="91425" wrap="square" tIns="91425">
            <a:noAutofit/>
          </a:bodyPr>
          <a:lstStyle>
            <a:lvl1pPr indent="-419100" lvl="0" marL="457200" rtl="0" algn="l">
              <a:spcBef>
                <a:spcPts val="640"/>
              </a:spcBef>
              <a:spcAft>
                <a:spcPts val="0"/>
              </a:spcAft>
              <a:buClr>
                <a:schemeClr val="dk1"/>
              </a:buClr>
              <a:buSzPts val="3000"/>
              <a:buFont typeface="Arial"/>
              <a:buChar char="•"/>
              <a:defRPr/>
            </a:lvl1pPr>
            <a:lvl2pPr indent="-381000" lvl="1" marL="914400" rtl="0" algn="l">
              <a:spcBef>
                <a:spcPts val="560"/>
              </a:spcBef>
              <a:spcAft>
                <a:spcPts val="0"/>
              </a:spcAft>
              <a:buClr>
                <a:schemeClr val="dk1"/>
              </a:buClr>
              <a:buSzPts val="2400"/>
              <a:buFont typeface="Arial"/>
              <a:buChar char="–"/>
              <a:defRPr/>
            </a:lvl2pPr>
            <a:lvl3pPr indent="-381000" lvl="2" marL="1371600" rtl="0" algn="l">
              <a:spcBef>
                <a:spcPts val="480"/>
              </a:spcBef>
              <a:spcAft>
                <a:spcPts val="0"/>
              </a:spcAft>
              <a:buClr>
                <a:schemeClr val="dk1"/>
              </a:buClr>
              <a:buSzPts val="2400"/>
              <a:buFont typeface="Arial"/>
              <a:buChar char="•"/>
              <a:defRPr/>
            </a:lvl3pPr>
            <a:lvl4pPr indent="-342900" lvl="3" marL="1828800" rtl="0" algn="l">
              <a:spcBef>
                <a:spcPts val="400"/>
              </a:spcBef>
              <a:spcAft>
                <a:spcPts val="0"/>
              </a:spcAft>
              <a:buClr>
                <a:schemeClr val="dk1"/>
              </a:buClr>
              <a:buSzPts val="1800"/>
              <a:buFont typeface="Arial"/>
              <a:buChar char="–"/>
              <a:defRPr/>
            </a:lvl4pPr>
            <a:lvl5pPr indent="-342900" lvl="4" marL="2286000" rtl="0" algn="l">
              <a:spcBef>
                <a:spcPts val="400"/>
              </a:spcBef>
              <a:spcAft>
                <a:spcPts val="0"/>
              </a:spcAft>
              <a:buClr>
                <a:schemeClr val="dk1"/>
              </a:buClr>
              <a:buSzPts val="1800"/>
              <a:buFont typeface="Arial"/>
              <a:buChar char="»"/>
              <a:defRPr/>
            </a:lvl5pPr>
            <a:lvl6pPr indent="-342900" lvl="5" marL="2743200" rtl="0" algn="l">
              <a:spcBef>
                <a:spcPts val="400"/>
              </a:spcBef>
              <a:spcAft>
                <a:spcPts val="0"/>
              </a:spcAft>
              <a:buClr>
                <a:schemeClr val="dk1"/>
              </a:buClr>
              <a:buSzPts val="1800"/>
              <a:buFont typeface="Arial"/>
              <a:buChar char="»"/>
              <a:defRPr/>
            </a:lvl6pPr>
            <a:lvl7pPr indent="-342900" lvl="6" marL="3200400" rtl="0" algn="l">
              <a:spcBef>
                <a:spcPts val="400"/>
              </a:spcBef>
              <a:spcAft>
                <a:spcPts val="0"/>
              </a:spcAft>
              <a:buClr>
                <a:schemeClr val="dk1"/>
              </a:buClr>
              <a:buSzPts val="1800"/>
              <a:buFont typeface="Arial"/>
              <a:buChar char="»"/>
              <a:defRPr/>
            </a:lvl7pPr>
            <a:lvl8pPr indent="-342900" lvl="7" marL="3657600" rtl="0" algn="l">
              <a:spcBef>
                <a:spcPts val="400"/>
              </a:spcBef>
              <a:spcAft>
                <a:spcPts val="0"/>
              </a:spcAft>
              <a:buClr>
                <a:schemeClr val="dk1"/>
              </a:buClr>
              <a:buSzPts val="1800"/>
              <a:buFont typeface="Arial"/>
              <a:buChar char="»"/>
              <a:defRPr/>
            </a:lvl8pPr>
            <a:lvl9pPr indent="-342900" lvl="8" marL="4114800" rtl="0" algn="l">
              <a:spcBef>
                <a:spcPts val="400"/>
              </a:spcBef>
              <a:spcAft>
                <a:spcPts val="0"/>
              </a:spcAft>
              <a:buClr>
                <a:schemeClr val="dk1"/>
              </a:buClr>
              <a:buSzPts val="1800"/>
              <a:buFont typeface="Arial"/>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40" name="Shape 40"/>
        <p:cNvGrpSpPr/>
        <p:nvPr/>
      </p:nvGrpSpPr>
      <p:grpSpPr>
        <a:xfrm>
          <a:off x="0" y="0"/>
          <a:ext cx="0" cy="0"/>
          <a:chOff x="0" y="0"/>
          <a:chExt cx="0" cy="0"/>
        </a:xfrm>
      </p:grpSpPr>
      <p:sp>
        <p:nvSpPr>
          <p:cNvPr id="41" name="Google Shape;41;p9"/>
          <p:cNvSpPr txBox="1"/>
          <p:nvPr>
            <p:ph type="title"/>
          </p:nvPr>
        </p:nvSpPr>
        <p:spPr>
          <a:xfrm>
            <a:off x="381000" y="5029200"/>
            <a:ext cx="6934200" cy="990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SzPts val="3600"/>
              <a:buNone/>
              <a:defRPr/>
            </a:lvl1pPr>
            <a:lvl2pPr lvl="1" rtl="0" algn="ctr">
              <a:spcBef>
                <a:spcPts val="0"/>
              </a:spcBef>
              <a:spcAft>
                <a:spcPts val="0"/>
              </a:spcAft>
              <a:buSzPts val="3600"/>
              <a:buNone/>
              <a:defRPr/>
            </a:lvl2pPr>
            <a:lvl3pPr lvl="2" rtl="0" algn="ctr">
              <a:spcBef>
                <a:spcPts val="0"/>
              </a:spcBef>
              <a:spcAft>
                <a:spcPts val="0"/>
              </a:spcAft>
              <a:buSzPts val="3600"/>
              <a:buNone/>
              <a:defRPr/>
            </a:lvl3pPr>
            <a:lvl4pPr lvl="3" rtl="0" algn="ctr">
              <a:spcBef>
                <a:spcPts val="0"/>
              </a:spcBef>
              <a:spcAft>
                <a:spcPts val="0"/>
              </a:spcAft>
              <a:buSzPts val="3600"/>
              <a:buNone/>
              <a:defRPr/>
            </a:lvl4pPr>
            <a:lvl5pPr lvl="4" rtl="0" algn="ctr">
              <a:spcBef>
                <a:spcPts val="0"/>
              </a:spcBef>
              <a:spcAft>
                <a:spcPts val="0"/>
              </a:spcAft>
              <a:buSzPts val="3600"/>
              <a:buNone/>
              <a:defRPr/>
            </a:lvl5pPr>
            <a:lvl6pPr lvl="5" marL="457200" rtl="0" algn="ctr">
              <a:spcBef>
                <a:spcPts val="0"/>
              </a:spcBef>
              <a:spcAft>
                <a:spcPts val="0"/>
              </a:spcAft>
              <a:buSzPts val="3600"/>
              <a:buNone/>
              <a:defRPr/>
            </a:lvl6pPr>
            <a:lvl7pPr lvl="6" marL="914400" rtl="0" algn="ctr">
              <a:spcBef>
                <a:spcPts val="0"/>
              </a:spcBef>
              <a:spcAft>
                <a:spcPts val="0"/>
              </a:spcAft>
              <a:buSzPts val="3600"/>
              <a:buNone/>
              <a:defRPr/>
            </a:lvl7pPr>
            <a:lvl8pPr lvl="7" marL="1371600" rtl="0" algn="ctr">
              <a:spcBef>
                <a:spcPts val="0"/>
              </a:spcBef>
              <a:spcAft>
                <a:spcPts val="0"/>
              </a:spcAft>
              <a:buSzPts val="3600"/>
              <a:buNone/>
              <a:defRPr/>
            </a:lvl8pPr>
            <a:lvl9pPr lvl="8" marL="1828800" rtl="0" algn="ctr">
              <a:spcBef>
                <a:spcPts val="0"/>
              </a:spcBef>
              <a:spcAft>
                <a:spcPts val="0"/>
              </a:spcAft>
              <a:buSzPts val="3600"/>
              <a:buNone/>
              <a:defRPr/>
            </a:lvl9pPr>
          </a:lstStyle>
          <a:p/>
        </p:txBody>
      </p:sp>
      <p:sp>
        <p:nvSpPr>
          <p:cNvPr id="42" name="Google Shape;42;p9"/>
          <p:cNvSpPr txBox="1"/>
          <p:nvPr>
            <p:ph idx="1" type="body"/>
          </p:nvPr>
        </p:nvSpPr>
        <p:spPr>
          <a:xfrm>
            <a:off x="381000" y="457200"/>
            <a:ext cx="6934200" cy="4343400"/>
          </a:xfrm>
          <a:prstGeom prst="rect">
            <a:avLst/>
          </a:prstGeom>
          <a:noFill/>
          <a:ln>
            <a:noFill/>
          </a:ln>
        </p:spPr>
        <p:txBody>
          <a:bodyPr anchorCtr="0" anchor="t" bIns="91425" lIns="91425" spcFirstLastPara="1" rIns="91425" wrap="square" tIns="91425">
            <a:noAutofit/>
          </a:bodyPr>
          <a:lstStyle>
            <a:lvl1pPr indent="-419100" lvl="0" marL="457200" rtl="0" algn="l">
              <a:spcBef>
                <a:spcPts val="640"/>
              </a:spcBef>
              <a:spcAft>
                <a:spcPts val="0"/>
              </a:spcAft>
              <a:buClr>
                <a:schemeClr val="dk1"/>
              </a:buClr>
              <a:buSzPts val="3000"/>
              <a:buFont typeface="Arial"/>
              <a:buChar char="•"/>
              <a:defRPr/>
            </a:lvl1pPr>
            <a:lvl2pPr indent="-381000" lvl="1" marL="914400" rtl="0" algn="l">
              <a:spcBef>
                <a:spcPts val="560"/>
              </a:spcBef>
              <a:spcAft>
                <a:spcPts val="0"/>
              </a:spcAft>
              <a:buClr>
                <a:schemeClr val="dk1"/>
              </a:buClr>
              <a:buSzPts val="2400"/>
              <a:buFont typeface="Arial"/>
              <a:buChar char="–"/>
              <a:defRPr/>
            </a:lvl2pPr>
            <a:lvl3pPr indent="-381000" lvl="2" marL="1371600" rtl="0" algn="l">
              <a:spcBef>
                <a:spcPts val="480"/>
              </a:spcBef>
              <a:spcAft>
                <a:spcPts val="0"/>
              </a:spcAft>
              <a:buClr>
                <a:schemeClr val="dk1"/>
              </a:buClr>
              <a:buSzPts val="2400"/>
              <a:buFont typeface="Arial"/>
              <a:buChar char="•"/>
              <a:defRPr/>
            </a:lvl3pPr>
            <a:lvl4pPr indent="-342900" lvl="3" marL="1828800" rtl="0" algn="l">
              <a:spcBef>
                <a:spcPts val="400"/>
              </a:spcBef>
              <a:spcAft>
                <a:spcPts val="0"/>
              </a:spcAft>
              <a:buClr>
                <a:schemeClr val="dk1"/>
              </a:buClr>
              <a:buSzPts val="1800"/>
              <a:buFont typeface="Arial"/>
              <a:buChar char="–"/>
              <a:defRPr/>
            </a:lvl4pPr>
            <a:lvl5pPr indent="-342900" lvl="4" marL="2286000" rtl="0" algn="l">
              <a:spcBef>
                <a:spcPts val="400"/>
              </a:spcBef>
              <a:spcAft>
                <a:spcPts val="0"/>
              </a:spcAft>
              <a:buClr>
                <a:schemeClr val="dk1"/>
              </a:buClr>
              <a:buSzPts val="1800"/>
              <a:buFont typeface="Arial"/>
              <a:buChar char="»"/>
              <a:defRPr/>
            </a:lvl5pPr>
            <a:lvl6pPr indent="-342900" lvl="5" marL="2743200" rtl="0" algn="l">
              <a:spcBef>
                <a:spcPts val="400"/>
              </a:spcBef>
              <a:spcAft>
                <a:spcPts val="0"/>
              </a:spcAft>
              <a:buClr>
                <a:schemeClr val="dk1"/>
              </a:buClr>
              <a:buSzPts val="1800"/>
              <a:buFont typeface="Arial"/>
              <a:buChar char="»"/>
              <a:defRPr/>
            </a:lvl6pPr>
            <a:lvl7pPr indent="-342900" lvl="6" marL="3200400" rtl="0" algn="l">
              <a:spcBef>
                <a:spcPts val="400"/>
              </a:spcBef>
              <a:spcAft>
                <a:spcPts val="0"/>
              </a:spcAft>
              <a:buClr>
                <a:schemeClr val="dk1"/>
              </a:buClr>
              <a:buSzPts val="1800"/>
              <a:buFont typeface="Arial"/>
              <a:buChar char="»"/>
              <a:defRPr/>
            </a:lvl7pPr>
            <a:lvl8pPr indent="-342900" lvl="7" marL="3657600" rtl="0" algn="l">
              <a:spcBef>
                <a:spcPts val="400"/>
              </a:spcBef>
              <a:spcAft>
                <a:spcPts val="0"/>
              </a:spcAft>
              <a:buClr>
                <a:schemeClr val="dk1"/>
              </a:buClr>
              <a:buSzPts val="1800"/>
              <a:buFont typeface="Arial"/>
              <a:buChar char="»"/>
              <a:defRPr/>
            </a:lvl8pPr>
            <a:lvl9pPr indent="-342900" lvl="8" marL="4114800" rtl="0" algn="l">
              <a:spcBef>
                <a:spcPts val="400"/>
              </a:spcBef>
              <a:spcAft>
                <a:spcPts val="0"/>
              </a:spcAft>
              <a:buClr>
                <a:schemeClr val="dk1"/>
              </a:buClr>
              <a:buSzPts val="1800"/>
              <a:buFont typeface="Arial"/>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43" name="Shape 43"/>
        <p:cNvGrpSpPr/>
        <p:nvPr/>
      </p:nvGrpSpPr>
      <p:grpSpPr>
        <a:xfrm>
          <a:off x="0" y="0"/>
          <a:ext cx="0" cy="0"/>
          <a:chOff x="0" y="0"/>
          <a:chExt cx="0" cy="0"/>
        </a:xfrm>
      </p:grpSpPr>
      <p:sp>
        <p:nvSpPr>
          <p:cNvPr id="44" name="Google Shape;44;p10"/>
          <p:cNvSpPr txBox="1"/>
          <p:nvPr>
            <p:ph type="title"/>
          </p:nvPr>
        </p:nvSpPr>
        <p:spPr>
          <a:xfrm>
            <a:off x="457200" y="274638"/>
            <a:ext cx="8229600" cy="11430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SzPts val="3600"/>
              <a:buNone/>
              <a:defRPr/>
            </a:lvl1pPr>
            <a:lvl2pPr lvl="1" rtl="0" algn="ctr">
              <a:spcBef>
                <a:spcPts val="0"/>
              </a:spcBef>
              <a:spcAft>
                <a:spcPts val="0"/>
              </a:spcAft>
              <a:buSzPts val="3600"/>
              <a:buNone/>
              <a:defRPr/>
            </a:lvl2pPr>
            <a:lvl3pPr lvl="2" rtl="0" algn="ctr">
              <a:spcBef>
                <a:spcPts val="0"/>
              </a:spcBef>
              <a:spcAft>
                <a:spcPts val="0"/>
              </a:spcAft>
              <a:buSzPts val="3600"/>
              <a:buNone/>
              <a:defRPr/>
            </a:lvl3pPr>
            <a:lvl4pPr lvl="3" rtl="0" algn="ctr">
              <a:spcBef>
                <a:spcPts val="0"/>
              </a:spcBef>
              <a:spcAft>
                <a:spcPts val="0"/>
              </a:spcAft>
              <a:buSzPts val="3600"/>
              <a:buNone/>
              <a:defRPr/>
            </a:lvl4pPr>
            <a:lvl5pPr lvl="4" rtl="0" algn="ctr">
              <a:spcBef>
                <a:spcPts val="0"/>
              </a:spcBef>
              <a:spcAft>
                <a:spcPts val="0"/>
              </a:spcAft>
              <a:buSzPts val="3600"/>
              <a:buNone/>
              <a:defRPr/>
            </a:lvl5pPr>
            <a:lvl6pPr lvl="5" marL="457200" rtl="0" algn="ctr">
              <a:spcBef>
                <a:spcPts val="0"/>
              </a:spcBef>
              <a:spcAft>
                <a:spcPts val="0"/>
              </a:spcAft>
              <a:buSzPts val="3600"/>
              <a:buNone/>
              <a:defRPr/>
            </a:lvl6pPr>
            <a:lvl7pPr lvl="6" marL="914400" rtl="0" algn="ctr">
              <a:spcBef>
                <a:spcPts val="0"/>
              </a:spcBef>
              <a:spcAft>
                <a:spcPts val="0"/>
              </a:spcAft>
              <a:buSzPts val="3600"/>
              <a:buNone/>
              <a:defRPr/>
            </a:lvl7pPr>
            <a:lvl8pPr lvl="7" marL="1371600" rtl="0" algn="ctr">
              <a:spcBef>
                <a:spcPts val="0"/>
              </a:spcBef>
              <a:spcAft>
                <a:spcPts val="0"/>
              </a:spcAft>
              <a:buSzPts val="3600"/>
              <a:buNone/>
              <a:defRPr/>
            </a:lvl8pPr>
            <a:lvl9pPr lvl="8" marL="1828800" rtl="0" algn="ctr">
              <a:spcBef>
                <a:spcPts val="0"/>
              </a:spcBef>
              <a:spcAft>
                <a:spcPts val="0"/>
              </a:spcAft>
              <a:buSzPts val="3600"/>
              <a:buNone/>
              <a:defRPr/>
            </a:lvl9pPr>
          </a:lstStyle>
          <a:p/>
        </p:txBody>
      </p:sp>
      <p:sp>
        <p:nvSpPr>
          <p:cNvPr id="45" name="Google Shape;45;p10"/>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419100" lvl="0" marL="457200" rtl="0" algn="l">
              <a:spcBef>
                <a:spcPts val="640"/>
              </a:spcBef>
              <a:spcAft>
                <a:spcPts val="0"/>
              </a:spcAft>
              <a:buClr>
                <a:schemeClr val="dk1"/>
              </a:buClr>
              <a:buSzPts val="3000"/>
              <a:buFont typeface="Arial"/>
              <a:buChar char="•"/>
              <a:defRPr/>
            </a:lvl1pPr>
            <a:lvl2pPr indent="-381000" lvl="1" marL="914400" rtl="0" algn="l">
              <a:spcBef>
                <a:spcPts val="560"/>
              </a:spcBef>
              <a:spcAft>
                <a:spcPts val="0"/>
              </a:spcAft>
              <a:buClr>
                <a:schemeClr val="dk1"/>
              </a:buClr>
              <a:buSzPts val="2400"/>
              <a:buFont typeface="Arial"/>
              <a:buChar char="–"/>
              <a:defRPr/>
            </a:lvl2pPr>
            <a:lvl3pPr indent="-381000" lvl="2" marL="1371600" rtl="0" algn="l">
              <a:spcBef>
                <a:spcPts val="480"/>
              </a:spcBef>
              <a:spcAft>
                <a:spcPts val="0"/>
              </a:spcAft>
              <a:buClr>
                <a:schemeClr val="dk1"/>
              </a:buClr>
              <a:buSzPts val="2400"/>
              <a:buFont typeface="Arial"/>
              <a:buChar char="•"/>
              <a:defRPr/>
            </a:lvl3pPr>
            <a:lvl4pPr indent="-342900" lvl="3" marL="1828800" rtl="0" algn="l">
              <a:spcBef>
                <a:spcPts val="400"/>
              </a:spcBef>
              <a:spcAft>
                <a:spcPts val="0"/>
              </a:spcAft>
              <a:buClr>
                <a:schemeClr val="dk1"/>
              </a:buClr>
              <a:buSzPts val="1800"/>
              <a:buFont typeface="Arial"/>
              <a:buChar char="–"/>
              <a:defRPr/>
            </a:lvl4pPr>
            <a:lvl5pPr indent="-342900" lvl="4" marL="2286000" rtl="0" algn="l">
              <a:spcBef>
                <a:spcPts val="400"/>
              </a:spcBef>
              <a:spcAft>
                <a:spcPts val="0"/>
              </a:spcAft>
              <a:buClr>
                <a:schemeClr val="dk1"/>
              </a:buClr>
              <a:buSzPts val="1800"/>
              <a:buFont typeface="Arial"/>
              <a:buChar char="»"/>
              <a:defRPr/>
            </a:lvl5pPr>
            <a:lvl6pPr indent="-342900" lvl="5" marL="2743200" rtl="0" algn="l">
              <a:spcBef>
                <a:spcPts val="400"/>
              </a:spcBef>
              <a:spcAft>
                <a:spcPts val="0"/>
              </a:spcAft>
              <a:buClr>
                <a:schemeClr val="dk1"/>
              </a:buClr>
              <a:buSzPts val="1800"/>
              <a:buFont typeface="Arial"/>
              <a:buChar char="»"/>
              <a:defRPr/>
            </a:lvl6pPr>
            <a:lvl7pPr indent="-342900" lvl="6" marL="3200400" rtl="0" algn="l">
              <a:spcBef>
                <a:spcPts val="400"/>
              </a:spcBef>
              <a:spcAft>
                <a:spcPts val="0"/>
              </a:spcAft>
              <a:buClr>
                <a:schemeClr val="dk1"/>
              </a:buClr>
              <a:buSzPts val="1800"/>
              <a:buFont typeface="Arial"/>
              <a:buChar char="»"/>
              <a:defRPr/>
            </a:lvl7pPr>
            <a:lvl8pPr indent="-342900" lvl="7" marL="3657600" rtl="0" algn="l">
              <a:spcBef>
                <a:spcPts val="400"/>
              </a:spcBef>
              <a:spcAft>
                <a:spcPts val="0"/>
              </a:spcAft>
              <a:buClr>
                <a:schemeClr val="dk1"/>
              </a:buClr>
              <a:buSzPts val="1800"/>
              <a:buFont typeface="Arial"/>
              <a:buChar char="»"/>
              <a:defRPr/>
            </a:lvl8pPr>
            <a:lvl9pPr indent="-342900" lvl="8" marL="4114800" rtl="0" algn="l">
              <a:spcBef>
                <a:spcPts val="400"/>
              </a:spcBef>
              <a:spcAft>
                <a:spcPts val="0"/>
              </a:spcAft>
              <a:buClr>
                <a:schemeClr val="dk1"/>
              </a:buClr>
              <a:buSzPts val="1800"/>
              <a:buFont typeface="Arial"/>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accent1"/>
              </a:buClr>
              <a:buSzPts val="3600"/>
              <a:buNone/>
              <a:defRPr b="1" sz="3600">
                <a:solidFill>
                  <a:schemeClr val="accent1"/>
                </a:solidFill>
              </a:defRPr>
            </a:lvl1pPr>
            <a:lvl2pPr lvl="1">
              <a:spcBef>
                <a:spcPts val="0"/>
              </a:spcBef>
              <a:spcAft>
                <a:spcPts val="0"/>
              </a:spcAft>
              <a:buClr>
                <a:schemeClr val="accent1"/>
              </a:buClr>
              <a:buSzPts val="3600"/>
              <a:buNone/>
              <a:defRPr b="1" sz="3600">
                <a:solidFill>
                  <a:schemeClr val="accent1"/>
                </a:solidFill>
              </a:defRPr>
            </a:lvl2pPr>
            <a:lvl3pPr lvl="2">
              <a:spcBef>
                <a:spcPts val="0"/>
              </a:spcBef>
              <a:spcAft>
                <a:spcPts val="0"/>
              </a:spcAft>
              <a:buClr>
                <a:schemeClr val="accent1"/>
              </a:buClr>
              <a:buSzPts val="3600"/>
              <a:buNone/>
              <a:defRPr b="1" sz="3600">
                <a:solidFill>
                  <a:schemeClr val="accent1"/>
                </a:solidFill>
              </a:defRPr>
            </a:lvl3pPr>
            <a:lvl4pPr lvl="3">
              <a:spcBef>
                <a:spcPts val="0"/>
              </a:spcBef>
              <a:spcAft>
                <a:spcPts val="0"/>
              </a:spcAft>
              <a:buClr>
                <a:schemeClr val="accent1"/>
              </a:buClr>
              <a:buSzPts val="3600"/>
              <a:buNone/>
              <a:defRPr b="1" sz="3600">
                <a:solidFill>
                  <a:schemeClr val="accent1"/>
                </a:solidFill>
              </a:defRPr>
            </a:lvl4pPr>
            <a:lvl5pPr lvl="4">
              <a:spcBef>
                <a:spcPts val="0"/>
              </a:spcBef>
              <a:spcAft>
                <a:spcPts val="0"/>
              </a:spcAft>
              <a:buClr>
                <a:schemeClr val="accent1"/>
              </a:buClr>
              <a:buSzPts val="3600"/>
              <a:buNone/>
              <a:defRPr b="1" sz="3600">
                <a:solidFill>
                  <a:schemeClr val="accent1"/>
                </a:solidFill>
              </a:defRPr>
            </a:lvl5pPr>
            <a:lvl6pPr lvl="5">
              <a:spcBef>
                <a:spcPts val="0"/>
              </a:spcBef>
              <a:spcAft>
                <a:spcPts val="0"/>
              </a:spcAft>
              <a:buClr>
                <a:schemeClr val="accent1"/>
              </a:buClr>
              <a:buSzPts val="3600"/>
              <a:buNone/>
              <a:defRPr b="1" sz="3600">
                <a:solidFill>
                  <a:schemeClr val="accent1"/>
                </a:solidFill>
              </a:defRPr>
            </a:lvl6pPr>
            <a:lvl7pPr lvl="6">
              <a:spcBef>
                <a:spcPts val="0"/>
              </a:spcBef>
              <a:spcAft>
                <a:spcPts val="0"/>
              </a:spcAft>
              <a:buClr>
                <a:schemeClr val="accent1"/>
              </a:buClr>
              <a:buSzPts val="3600"/>
              <a:buNone/>
              <a:defRPr b="1" sz="3600">
                <a:solidFill>
                  <a:schemeClr val="accent1"/>
                </a:solidFill>
              </a:defRPr>
            </a:lvl7pPr>
            <a:lvl8pPr lvl="7">
              <a:spcBef>
                <a:spcPts val="0"/>
              </a:spcBef>
              <a:spcAft>
                <a:spcPts val="0"/>
              </a:spcAft>
              <a:buClr>
                <a:schemeClr val="accent1"/>
              </a:buClr>
              <a:buSzPts val="3600"/>
              <a:buNone/>
              <a:defRPr b="1" sz="3600">
                <a:solidFill>
                  <a:schemeClr val="accent1"/>
                </a:solidFill>
              </a:defRPr>
            </a:lvl8pPr>
            <a:lvl9pPr lvl="8">
              <a:spcBef>
                <a:spcPts val="0"/>
              </a:spcBef>
              <a:spcAft>
                <a:spcPts val="0"/>
              </a:spcAft>
              <a:buClr>
                <a:schemeClr val="accent1"/>
              </a:buClr>
              <a:buSzPts val="3600"/>
              <a:buNone/>
              <a:defRPr b="1" sz="3600">
                <a:solidFill>
                  <a:schemeClr val="accent1"/>
                </a:solidFill>
              </a:defRPr>
            </a:lvl9pPr>
          </a:lstStyle>
          <a:p/>
        </p:txBody>
      </p:sp>
      <p:sp>
        <p:nvSpPr>
          <p:cNvPr id="11" name="Google Shape;11;p1"/>
          <p:cNvSpPr txBox="1"/>
          <p:nvPr>
            <p:ph idx="1" type="body"/>
          </p:nvPr>
        </p:nvSpPr>
        <p:spPr>
          <a:xfrm>
            <a:off x="457200" y="1600200"/>
            <a:ext cx="8229600" cy="4967700"/>
          </a:xfrm>
          <a:prstGeom prst="rect">
            <a:avLst/>
          </a:prstGeom>
          <a:noFill/>
          <a:ln>
            <a:noFill/>
          </a:ln>
        </p:spPr>
        <p:txBody>
          <a:bodyPr anchorCtr="0" anchor="t" bIns="91425" lIns="91425" spcFirstLastPara="1" rIns="91425" wrap="square" tIns="91425">
            <a:noAutofit/>
          </a:bodyPr>
          <a:lstStyle>
            <a:lvl1pPr indent="-419100" lvl="0" marL="457200">
              <a:spcBef>
                <a:spcPts val="600"/>
              </a:spcBef>
              <a:spcAft>
                <a:spcPts val="0"/>
              </a:spcAft>
              <a:buClr>
                <a:schemeClr val="dk1"/>
              </a:buClr>
              <a:buSzPts val="3000"/>
              <a:buChar char="●"/>
              <a:defRPr sz="3000">
                <a:solidFill>
                  <a:schemeClr val="dk1"/>
                </a:solidFill>
              </a:defRPr>
            </a:lvl1pPr>
            <a:lvl2pPr indent="-381000" lvl="1" marL="914400">
              <a:spcBef>
                <a:spcPts val="0"/>
              </a:spcBef>
              <a:spcAft>
                <a:spcPts val="0"/>
              </a:spcAft>
              <a:buClr>
                <a:schemeClr val="dk1"/>
              </a:buClr>
              <a:buSzPts val="2400"/>
              <a:buChar char="○"/>
              <a:defRPr sz="2400">
                <a:solidFill>
                  <a:schemeClr val="dk1"/>
                </a:solidFill>
              </a:defRPr>
            </a:lvl2pPr>
            <a:lvl3pPr indent="-381000" lvl="2" marL="1371600">
              <a:spcBef>
                <a:spcPts val="0"/>
              </a:spcBef>
              <a:spcAft>
                <a:spcPts val="0"/>
              </a:spcAft>
              <a:buClr>
                <a:schemeClr val="dk1"/>
              </a:buClr>
              <a:buSzPts val="2400"/>
              <a:buChar char="■"/>
              <a:defRPr sz="2400">
                <a:solidFill>
                  <a:schemeClr val="dk1"/>
                </a:solidFill>
              </a:defRPr>
            </a:lvl3pPr>
            <a:lvl4pPr indent="-342900" lvl="3" marL="1828800">
              <a:spcBef>
                <a:spcPts val="0"/>
              </a:spcBef>
              <a:spcAft>
                <a:spcPts val="0"/>
              </a:spcAft>
              <a:buClr>
                <a:schemeClr val="dk1"/>
              </a:buClr>
              <a:buSzPts val="1800"/>
              <a:buChar char="●"/>
              <a:defRPr sz="1800">
                <a:solidFill>
                  <a:schemeClr val="dk1"/>
                </a:solidFill>
              </a:defRPr>
            </a:lvl4pPr>
            <a:lvl5pPr indent="-342900" lvl="4" marL="2286000">
              <a:spcBef>
                <a:spcPts val="0"/>
              </a:spcBef>
              <a:spcAft>
                <a:spcPts val="0"/>
              </a:spcAft>
              <a:buClr>
                <a:schemeClr val="dk1"/>
              </a:buClr>
              <a:buSzPts val="1800"/>
              <a:buChar char="○"/>
              <a:defRPr sz="1800">
                <a:solidFill>
                  <a:schemeClr val="dk1"/>
                </a:solidFill>
              </a:defRPr>
            </a:lvl5pPr>
            <a:lvl6pPr indent="-342900" lvl="5" marL="2743200">
              <a:spcBef>
                <a:spcPts val="0"/>
              </a:spcBef>
              <a:spcAft>
                <a:spcPts val="0"/>
              </a:spcAft>
              <a:buClr>
                <a:schemeClr val="dk1"/>
              </a:buClr>
              <a:buSzPts val="1800"/>
              <a:buChar char="■"/>
              <a:defRPr sz="1800">
                <a:solidFill>
                  <a:schemeClr val="dk1"/>
                </a:solidFill>
              </a:defRPr>
            </a:lvl6pPr>
            <a:lvl7pPr indent="-342900" lvl="6" marL="3200400">
              <a:spcBef>
                <a:spcPts val="0"/>
              </a:spcBef>
              <a:spcAft>
                <a:spcPts val="0"/>
              </a:spcAft>
              <a:buClr>
                <a:schemeClr val="dk1"/>
              </a:buClr>
              <a:buSzPts val="1800"/>
              <a:buChar char="●"/>
              <a:defRPr sz="1800">
                <a:solidFill>
                  <a:schemeClr val="dk1"/>
                </a:solidFill>
              </a:defRPr>
            </a:lvl7pPr>
            <a:lvl8pPr indent="-342900" lvl="7" marL="3657600">
              <a:spcBef>
                <a:spcPts val="0"/>
              </a:spcBef>
              <a:spcAft>
                <a:spcPts val="0"/>
              </a:spcAft>
              <a:buClr>
                <a:schemeClr val="dk1"/>
              </a:buClr>
              <a:buSzPts val="1800"/>
              <a:buChar char="○"/>
              <a:defRPr sz="1800">
                <a:solidFill>
                  <a:schemeClr val="dk1"/>
                </a:solidFill>
              </a:defRPr>
            </a:lvl8pPr>
            <a:lvl9pPr indent="-342900" lvl="8" marL="4114800">
              <a:spcBef>
                <a:spcPts val="0"/>
              </a:spcBef>
              <a:spcAft>
                <a:spcPts val="0"/>
              </a:spcAft>
              <a:buClr>
                <a:schemeClr val="dk1"/>
              </a:buClr>
              <a:buSzPts val="1800"/>
              <a:buChar char="■"/>
              <a:defRPr sz="1800">
                <a:solidFill>
                  <a:schemeClr val="dk1"/>
                </a:solidFill>
              </a:defRPr>
            </a:lvl9pPr>
          </a:lstStyle>
          <a:p/>
        </p:txBody>
      </p:sp>
      <p:cxnSp>
        <p:nvCxnSpPr>
          <p:cNvPr id="12" name="Google Shape;12;p1"/>
          <p:cNvCxnSpPr/>
          <p:nvPr/>
        </p:nvCxnSpPr>
        <p:spPr>
          <a:xfrm>
            <a:off x="457200" y="6697680"/>
            <a:ext cx="8229600" cy="0"/>
          </a:xfrm>
          <a:prstGeom prst="straightConnector1">
            <a:avLst/>
          </a:prstGeom>
          <a:noFill/>
          <a:ln cap="flat" cmpd="sng" w="50800">
            <a:solidFill>
              <a:schemeClr val="lt2"/>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schools.cms.k12.nc.us/montclaireES/Pages/Default.aspx"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mailto:franswaq.hill@cms.k12.nc.u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www.dpi.state.nc.us/curriculu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mailto:franswaq.hill@cms.k12.nc.us" TargetMode="External"/><Relationship Id="rId4" Type="http://schemas.openxmlformats.org/officeDocument/2006/relationships/hyperlink" Target="mailto:franswaq.hill@cms.k12.nc.u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11"/>
          <p:cNvSpPr txBox="1"/>
          <p:nvPr>
            <p:ph type="ctrTitle"/>
          </p:nvPr>
        </p:nvSpPr>
        <p:spPr>
          <a:xfrm>
            <a:off x="457200" y="751675"/>
            <a:ext cx="8229600" cy="28704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ctr">
              <a:spcBef>
                <a:spcPts val="0"/>
              </a:spcBef>
              <a:spcAft>
                <a:spcPts val="0"/>
              </a:spcAft>
              <a:buNone/>
            </a:pPr>
            <a:r xmlns:a="http://schemas.openxmlformats.org/drawingml/2006/main">
              <a:rPr b="0" lang="es" sz="4800">
                <a:solidFill>
                  <a:srgbClr val="000000"/>
                </a:solidFill>
              </a:rPr>
              <a:t>Bienvenidos </a:t>
            </a:r>
            <a:r xmlns:a="http://schemas.openxmlformats.org/drawingml/2006/main">
              <a:rPr b="0" i="0" lang="es" sz="4800" u="none" cap="none" strike="noStrike">
                <a:solidFill>
                  <a:srgbClr val="000000"/>
                </a:solidFill>
                <a:latin typeface="Arial"/>
                <a:ea typeface="Arial"/>
                <a:cs typeface="Arial"/>
                <a:sym typeface="Arial"/>
              </a:rPr>
              <a:t>a la </a:t>
            </a:r>
            <a:br xmlns:a="http://schemas.openxmlformats.org/drawingml/2006/main">
              <a:rPr b="0" i="0" lang="en-US" sz="4800" u="none" cap="none" strike="noStrike">
                <a:solidFill>
                  <a:srgbClr val="000000"/>
                </a:solidFill>
                <a:latin typeface="Arial"/>
                <a:ea typeface="Arial"/>
                <a:cs typeface="Arial"/>
                <a:sym typeface="Arial"/>
              </a:rPr>
            </a:br>
            <a:r xmlns:a="http://schemas.openxmlformats.org/drawingml/2006/main">
              <a:rPr b="0" i="0" lang="es" sz="4800" u="none" cap="none" strike="noStrike">
                <a:solidFill>
                  <a:srgbClr val="000000"/>
                </a:solidFill>
                <a:latin typeface="Arial"/>
                <a:ea typeface="Arial"/>
                <a:cs typeface="Arial"/>
                <a:sym typeface="Arial"/>
              </a:rPr>
              <a:t>Reunión Anual del Título I para Padres y Familias </a:t>
            </a:r>
            <a:br xmlns:a="http://schemas.openxmlformats.org/drawingml/2006/main">
              <a:rPr b="0" i="0" lang="en-US" sz="4800" u="none" cap="none" strike="noStrike">
                <a:solidFill>
                  <a:srgbClr val="000000"/>
                </a:solidFill>
                <a:latin typeface="Arial"/>
                <a:ea typeface="Arial"/>
                <a:cs typeface="Arial"/>
                <a:sym typeface="Arial"/>
              </a:rPr>
            </a:br>
            <a:r xmlns:a="http://schemas.openxmlformats.org/drawingml/2006/main">
              <a:rPr b="0" lang="es" sz="4800">
                <a:solidFill>
                  <a:srgbClr val="000000"/>
                </a:solidFill>
              </a:rPr>
              <a:t>2023 </a:t>
            </a:r>
            <a:r xmlns:a="http://schemas.openxmlformats.org/drawingml/2006/main">
              <a:rPr b="0" i="0" lang="es" sz="4800" u="none" cap="none" strike="noStrike">
                <a:solidFill>
                  <a:srgbClr val="000000"/>
                </a:solidFill>
                <a:latin typeface="Arial"/>
                <a:ea typeface="Arial"/>
                <a:cs typeface="Arial"/>
                <a:sym typeface="Arial"/>
              </a:rPr>
              <a:t>- 20 </a:t>
            </a:r>
            <a:r xmlns:a="http://schemas.openxmlformats.org/drawingml/2006/main">
              <a:rPr b="0" lang="es" sz="4800">
                <a:solidFill>
                  <a:srgbClr val="000000"/>
                </a:solidFill>
              </a:rPr>
              <a:t>24</a:t>
            </a:r>
            <a:endParaRPr xmlns:a="http://schemas.openxmlformats.org/drawingml/2006/main" b="0" sz="4800">
              <a:solidFill>
                <a:srgbClr val="000000"/>
              </a:solidFill>
            </a:endParaRPr>
          </a:p>
        </p:txBody>
      </p:sp>
      <p:sp>
        <p:nvSpPr>
          <p:cNvPr id="52" name="Google Shape;52;p11"/>
          <p:cNvSpPr txBox="1"/>
          <p:nvPr>
            <p:ph idx="1" type="subTitle"/>
          </p:nvPr>
        </p:nvSpPr>
        <p:spPr>
          <a:xfrm>
            <a:off x="457200" y="4955190"/>
            <a:ext cx="8229600" cy="1643400"/>
          </a:xfrm>
          <a:prstGeom prst="rect">
            <a:avLst/>
          </a:prstGeom>
        </p:spPr>
        <p:txBody>
          <a:bodyPr anchorCtr="0" anchor="t" bIns="91425" lIns="91425" spcFirstLastPara="1" rIns="91425" wrap="square" tIns="91425">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sz="2400">
              <a:solidFill>
                <a:srgbClr val="FF0000"/>
              </a:solidFill>
            </a:endParaRPr>
          </a:p>
        </p:txBody>
      </p:sp>
      <p:pic>
        <p:nvPicPr>
          <p:cNvPr id="53" name="Google Shape;53;p11"/>
          <p:cNvPicPr preferRelativeResize="0"/>
          <p:nvPr/>
        </p:nvPicPr>
        <p:blipFill>
          <a:blip r:embed="rId3">
            <a:alphaModFix/>
          </a:blip>
          <a:stretch>
            <a:fillRect/>
          </a:stretch>
        </p:blipFill>
        <p:spPr>
          <a:xfrm>
            <a:off x="3553700" y="3813200"/>
            <a:ext cx="2223654" cy="9509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0"/>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ctr">
              <a:spcBef>
                <a:spcPts val="0"/>
              </a:spcBef>
              <a:spcAft>
                <a:spcPts val="0"/>
              </a:spcAft>
              <a:buNone/>
            </a:pPr>
            <a:r xmlns:a="http://schemas.openxmlformats.org/drawingml/2006/main">
              <a:rPr i="0" lang="es" sz="3000" u="none" cap="none" strike="noStrike">
                <a:solidFill>
                  <a:srgbClr val="000000"/>
                </a:solidFill>
                <a:latin typeface="Arial"/>
                <a:ea typeface="Arial"/>
                <a:cs typeface="Arial"/>
                <a:sym typeface="Arial"/>
              </a:rPr>
              <a:t>Qué es </a:t>
            </a:r>
            <a:r xmlns:a="http://schemas.openxmlformats.org/drawingml/2006/main">
              <a:rPr lang="es" sz="3000">
                <a:solidFill>
                  <a:srgbClr val="000000"/>
                </a:solidFill>
              </a:rPr>
              <a:t>el </a:t>
            </a:r>
            <a:r xmlns:a="http://schemas.openxmlformats.org/drawingml/2006/main">
              <a:rPr i="0" lang="es" sz="3000" u="none" cap="none" strike="noStrike">
                <a:solidFill>
                  <a:srgbClr val="000000"/>
                </a:solidFill>
                <a:latin typeface="Arial"/>
                <a:ea typeface="Arial"/>
                <a:cs typeface="Arial"/>
                <a:sym typeface="Arial"/>
              </a:rPr>
              <a:t>Plan de Mejoramiento Escolar/ </a:t>
            </a:r>
            <a:r xmlns:a="http://schemas.openxmlformats.org/drawingml/2006/main">
              <a:rPr lang="es" sz="3000">
                <a:solidFill>
                  <a:srgbClr val="000000"/>
                </a:solidFill>
              </a:rPr>
              <a:t>Plan NCStar </a:t>
            </a:r>
            <a:r xmlns:a="http://schemas.openxmlformats.org/drawingml/2006/main">
              <a:rPr i="0" lang="es" sz="3000" u="none" cap="none" strike="noStrike">
                <a:solidFill>
                  <a:srgbClr val="000000"/>
                </a:solidFill>
                <a:latin typeface="Arial"/>
                <a:ea typeface="Arial"/>
                <a:cs typeface="Arial"/>
                <a:sym typeface="Arial"/>
              </a:rPr>
              <a:t>?</a:t>
            </a:r>
            <a:endParaRPr xmlns:a="http://schemas.openxmlformats.org/drawingml/2006/main" sz="3000">
              <a:solidFill>
                <a:srgbClr val="000000"/>
              </a:solidFill>
            </a:endParaRPr>
          </a:p>
        </p:txBody>
      </p:sp>
      <p:sp>
        <p:nvSpPr>
          <p:cNvPr id="114" name="Google Shape;114;p20"/>
          <p:cNvSpPr txBox="1"/>
          <p:nvPr>
            <p:ph idx="1" type="body"/>
          </p:nvPr>
        </p:nvSpPr>
        <p:spPr>
          <a:xfrm>
            <a:off x="457200" y="1600200"/>
            <a:ext cx="8229600" cy="4967700"/>
          </a:xfrm>
          <a:prstGeom prst="rect">
            <a:avLst/>
          </a:prstGeom>
          <a:noFill/>
          <a:ln>
            <a:noFill/>
          </a:ln>
        </p:spPr>
        <p:txBody>
          <a:bodyPr anchorCtr="0" anchor="t" bIns="45700" lIns="91425" spcFirstLastPara="1" rIns="91425" wrap="square" tIns="45700">
            <a:noAutofit/>
          </a:bodyPr>
          <a:lstStyle/>
          <a:p>
            <a:pPr xmlns:a="http://schemas.openxmlformats.org/drawingml/2006/main" indent="-342900" lvl="0" marL="342900" marR="0" rtl="0" algn="l">
              <a:spcBef>
                <a:spcPts val="0"/>
              </a:spcBef>
              <a:spcAft>
                <a:spcPts val="0"/>
              </a:spcAft>
              <a:buClr>
                <a:schemeClr val="dk1"/>
              </a:buClr>
              <a:buSzPts val="2000"/>
              <a:buFont typeface="Arial"/>
              <a:buChar char="●"/>
            </a:pPr>
            <a:r xmlns:a="http://schemas.openxmlformats.org/drawingml/2006/main">
              <a:rPr b="0" i="0" lang="es" sz="2000" u="none" cap="none" strike="noStrike">
                <a:solidFill>
                  <a:schemeClr val="dk1"/>
                </a:solidFill>
                <a:latin typeface="Arial"/>
                <a:ea typeface="Arial"/>
                <a:cs typeface="Arial"/>
                <a:sym typeface="Arial"/>
              </a:rPr>
              <a:t>El Plan de Mejoramiento Escolar (SIP) se crea en una plataforma en línea llamada NCStar e incluye:</a:t>
            </a:r>
            <a:endParaRPr xmlns:a="http://schemas.openxmlformats.org/drawingml/2006/main" b="0" i="0" sz="2000" u="none" cap="none" strike="noStrike">
              <a:solidFill>
                <a:schemeClr val="dk1"/>
              </a:solidFill>
              <a:latin typeface="Arial"/>
              <a:ea typeface="Arial"/>
              <a:cs typeface="Arial"/>
              <a:sym typeface="Arial"/>
            </a:endParaRPr>
          </a:p>
          <a:p>
            <a:pPr xmlns:a="http://schemas.openxmlformats.org/drawingml/2006/main" indent="0" lvl="0" marL="342900" marR="0" rtl="0" algn="l">
              <a:spcBef>
                <a:spcPts val="0"/>
              </a:spcBef>
              <a:spcAft>
                <a:spcPts val="0"/>
              </a:spcAft>
              <a:buNone/>
            </a:pPr>
            <a:r xmlns:a="http://schemas.openxmlformats.org/drawingml/2006/main">
              <a:t/>
            </a:r>
            <a:endParaRPr xmlns:a="http://schemas.openxmlformats.org/drawingml/2006/main" sz="2000"/>
          </a:p>
          <a:p>
            <a:pPr xmlns:a="http://schemas.openxmlformats.org/drawingml/2006/main" indent="-285750" lvl="1" marL="742950" marR="0" rtl="0" algn="l">
              <a:spcBef>
                <a:spcPts val="400"/>
              </a:spcBef>
              <a:spcAft>
                <a:spcPts val="0"/>
              </a:spcAft>
              <a:buClr>
                <a:schemeClr val="dk1"/>
              </a:buClr>
              <a:buSzPts val="2000"/>
              <a:buFont typeface="Arial"/>
              <a:buChar char="○"/>
            </a:pPr>
            <a:r xmlns:a="http://schemas.openxmlformats.org/drawingml/2006/main">
              <a:rPr b="0" i="0" lang="es" sz="2000" u="none" cap="none" strike="noStrike">
                <a:solidFill>
                  <a:schemeClr val="dk1"/>
                </a:solidFill>
                <a:highlight>
                  <a:schemeClr val="lt1"/>
                </a:highlight>
                <a:latin typeface="Arial"/>
                <a:ea typeface="Arial"/>
                <a:cs typeface="Arial"/>
                <a:sym typeface="Arial"/>
              </a:rPr>
              <a:t>Una </a:t>
            </a:r>
            <a:r xmlns:a="http://schemas.openxmlformats.org/drawingml/2006/main">
              <a:rPr lang="es" sz="2000">
                <a:highlight>
                  <a:schemeClr val="lt1"/>
                </a:highlight>
              </a:rPr>
              <a:t>evaluación integral de las necesidades</a:t>
            </a:r>
            <a:endParaRPr xmlns:a="http://schemas.openxmlformats.org/drawingml/2006/main">
              <a:highlight>
                <a:schemeClr val="lt1"/>
              </a:highlight>
            </a:endParaRPr>
          </a:p>
          <a:p>
            <a:pPr xmlns:a="http://schemas.openxmlformats.org/drawingml/2006/main" indent="-285750" lvl="1" marL="742950" marR="0" rtl="0" algn="l">
              <a:spcBef>
                <a:spcPts val="0"/>
              </a:spcBef>
              <a:spcAft>
                <a:spcPts val="0"/>
              </a:spcAft>
              <a:buClr>
                <a:schemeClr val="dk1"/>
              </a:buClr>
              <a:buSzPts val="2000"/>
              <a:buFont typeface="Arial"/>
              <a:buChar char="○"/>
            </a:pPr>
            <a:r xmlns:a="http://schemas.openxmlformats.org/drawingml/2006/main">
              <a:rPr b="0" i="0" lang="es" sz="2000" u="none" cap="none" strike="noStrike">
                <a:solidFill>
                  <a:schemeClr val="dk1"/>
                </a:solidFill>
                <a:latin typeface="Arial"/>
                <a:ea typeface="Arial"/>
                <a:cs typeface="Arial"/>
                <a:sym typeface="Arial"/>
              </a:rPr>
              <a:t>Metas y estrategias para abordar las necesidades académicas de los estudiantes</a:t>
            </a:r>
            <a:endParaRPr xmlns:a="http://schemas.openxmlformats.org/drawingml/2006/main"/>
          </a:p>
          <a:p>
            <a:pPr xmlns:a="http://schemas.openxmlformats.org/drawingml/2006/main" indent="-285750" lvl="1" marL="742950" marR="0" rtl="0" algn="l">
              <a:spcBef>
                <a:spcPts val="0"/>
              </a:spcBef>
              <a:spcAft>
                <a:spcPts val="0"/>
              </a:spcAft>
              <a:buClr>
                <a:schemeClr val="dk1"/>
              </a:buClr>
              <a:buSzPts val="2000"/>
              <a:buFont typeface="Arial"/>
              <a:buChar char="○"/>
            </a:pPr>
            <a:r xmlns:a="http://schemas.openxmlformats.org/drawingml/2006/main">
              <a:rPr b="0" i="0" lang="es" sz="2000" u="none" cap="none" strike="noStrike">
                <a:solidFill>
                  <a:schemeClr val="dk1"/>
                </a:solidFill>
                <a:latin typeface="Arial"/>
                <a:ea typeface="Arial"/>
                <a:cs typeface="Arial"/>
                <a:sym typeface="Arial"/>
              </a:rPr>
              <a:t>Necesidades de desarrollo profesional</a:t>
            </a:r>
            <a:endParaRPr xmlns:a="http://schemas.openxmlformats.org/drawingml/2006/main"/>
          </a:p>
          <a:p>
            <a:pPr xmlns:a="http://schemas.openxmlformats.org/drawingml/2006/main" indent="-285750" lvl="1" marL="742950" marR="0" rtl="0" algn="l">
              <a:spcBef>
                <a:spcPts val="0"/>
              </a:spcBef>
              <a:spcAft>
                <a:spcPts val="0"/>
              </a:spcAft>
              <a:buClr>
                <a:schemeClr val="dk1"/>
              </a:buClr>
              <a:buSzPts val="2000"/>
              <a:buFont typeface="Arial"/>
              <a:buChar char="○"/>
            </a:pPr>
            <a:r xmlns:a="http://schemas.openxmlformats.org/drawingml/2006/main">
              <a:rPr b="0" i="0" lang="es" sz="2000" u="none" cap="none" strike="noStrike">
                <a:solidFill>
                  <a:schemeClr val="dk1"/>
                </a:solidFill>
                <a:latin typeface="Arial"/>
                <a:ea typeface="Arial"/>
                <a:cs typeface="Arial"/>
                <a:sym typeface="Arial"/>
              </a:rPr>
              <a:t>Coordinación de Recursos </a:t>
            </a:r>
            <a:r xmlns:a="http://schemas.openxmlformats.org/drawingml/2006/main">
              <a:rPr lang="es" sz="2000">
                <a:solidFill>
                  <a:schemeClr val="dk1"/>
                </a:solidFill>
              </a:rPr>
              <a:t>y </a:t>
            </a:r>
            <a:r xmlns:a="http://schemas.openxmlformats.org/drawingml/2006/main">
              <a:rPr b="0" i="0" lang="es" sz="2000" u="none" cap="none" strike="noStrike">
                <a:solidFill>
                  <a:schemeClr val="dk1"/>
                </a:solidFill>
                <a:latin typeface="Arial"/>
                <a:ea typeface="Arial"/>
                <a:cs typeface="Arial"/>
                <a:sym typeface="Arial"/>
              </a:rPr>
              <a:t>Presupuesto Integral</a:t>
            </a:r>
            <a:endParaRPr xmlns:a="http://schemas.openxmlformats.org/drawingml/2006/main"/>
          </a:p>
          <a:p>
            <a:pPr xmlns:a="http://schemas.openxmlformats.org/drawingml/2006/main" indent="-285750" lvl="1" marL="742950" marR="0" rtl="0" algn="l">
              <a:spcBef>
                <a:spcPts val="0"/>
              </a:spcBef>
              <a:spcAft>
                <a:spcPts val="0"/>
              </a:spcAft>
              <a:buClr>
                <a:schemeClr val="dk1"/>
              </a:buClr>
              <a:buSzPts val="2000"/>
              <a:buFont typeface="Arial"/>
              <a:buChar char="○"/>
            </a:pPr>
            <a:r xmlns:a="http://schemas.openxmlformats.org/drawingml/2006/main">
              <a:rPr lang="es" sz="2000"/>
              <a:t>participación de los padres y las familias </a:t>
            </a:r>
            <a:r xmlns:a="http://schemas.openxmlformats.org/drawingml/2006/main">
              <a:rPr b="0" i="0" lang="es" sz="2000" u="none" cap="none" strike="noStrike">
                <a:solidFill>
                  <a:schemeClr val="dk1"/>
                </a:solidFill>
                <a:latin typeface="Arial"/>
                <a:ea typeface="Arial"/>
                <a:cs typeface="Arial"/>
                <a:sym typeface="Arial"/>
              </a:rPr>
              <a:t>en la escuela</a:t>
            </a:r>
            <a:r xmlns:a="http://schemas.openxmlformats.org/drawingml/2006/main">
              <a:rPr b="0" i="0" lang="es" sz="2000" u="none" cap="none" strike="noStrike">
                <a:solidFill>
                  <a:schemeClr val="dk1"/>
                </a:solidFill>
                <a:latin typeface="Arial"/>
                <a:ea typeface="Arial"/>
                <a:cs typeface="Arial"/>
                <a:sym typeface="Arial"/>
              </a:rPr>
              <a:t> </a:t>
            </a:r>
            <a:r xmlns:a="http://schemas.openxmlformats.org/drawingml/2006/main">
              <a:rPr lang="es" sz="2000"/>
              <a:t>Objetivos</a:t>
            </a:r>
            <a:endParaRPr xmlns:a="http://schemas.openxmlformats.org/drawingml/2006/main"/>
          </a:p>
          <a:p>
            <a:pPr xmlns:a="http://schemas.openxmlformats.org/drawingml/2006/main" indent="0" lvl="0" marL="742950" marR="0" rtl="0" algn="l">
              <a:spcBef>
                <a:spcPts val="400"/>
              </a:spcBef>
              <a:spcAft>
                <a:spcPts val="0"/>
              </a:spcAft>
              <a:buNone/>
            </a:pPr>
            <a:r xmlns:a="http://schemas.openxmlformats.org/drawingml/2006/main">
              <a:t/>
            </a:r>
            <a:endParaRPr xmlns:a="http://schemas.openxmlformats.org/drawingml/2006/main" b="0" i="0" sz="2000" u="none" cap="none" strike="noStrike">
              <a:solidFill>
                <a:schemeClr val="dk1"/>
              </a:solidFill>
              <a:latin typeface="Arial"/>
              <a:ea typeface="Arial"/>
              <a:cs typeface="Arial"/>
              <a:sym typeface="Arial"/>
            </a:endParaRPr>
          </a:p>
          <a:p>
            <a:pPr xmlns:a="http://schemas.openxmlformats.org/drawingml/2006/main" indent="-342900" lvl="0" marL="342900" marR="0" rtl="0" algn="l">
              <a:spcBef>
                <a:spcPts val="400"/>
              </a:spcBef>
              <a:spcAft>
                <a:spcPts val="0"/>
              </a:spcAft>
              <a:buClr>
                <a:schemeClr val="dk1"/>
              </a:buClr>
              <a:buSzPts val="2000"/>
              <a:buFont typeface="Arial"/>
              <a:buChar char="●"/>
            </a:pPr>
            <a:r xmlns:a="http://schemas.openxmlformats.org/drawingml/2006/main">
              <a:rPr lang="es" sz="2000"/>
              <a:t>Padres de estudiantes en escuelas de Título I</a:t>
            </a:r>
            <a:r xmlns:a="http://schemas.openxmlformats.org/drawingml/2006/main">
              <a:rPr lang="es" sz="2000">
                <a:solidFill>
                  <a:schemeClr val="dk1"/>
                </a:solidFill>
              </a:rPr>
              <a:t> </a:t>
            </a:r>
            <a:r xmlns:a="http://schemas.openxmlformats.org/drawingml/2006/main">
              <a:rPr b="0" i="0" lang="es" sz="2000" u="none" cap="none" strike="noStrike">
                <a:solidFill>
                  <a:schemeClr val="dk1"/>
                </a:solidFill>
                <a:latin typeface="Arial"/>
                <a:ea typeface="Arial"/>
                <a:cs typeface="Arial"/>
                <a:sym typeface="Arial"/>
              </a:rPr>
              <a:t>tiene </a:t>
            </a:r>
            <a:r xmlns:a="http://schemas.openxmlformats.org/drawingml/2006/main">
              <a:rPr lang="es" sz="2000"/>
              <a:t>derecho </a:t>
            </a:r>
            <a:r xmlns:a="http://schemas.openxmlformats.org/drawingml/2006/main">
              <a:rPr b="0" i="0" lang="es" sz="2000" u="none" cap="none" strike="noStrike">
                <a:solidFill>
                  <a:schemeClr val="dk1"/>
                </a:solidFill>
                <a:latin typeface="Arial"/>
                <a:ea typeface="Arial"/>
                <a:cs typeface="Arial"/>
                <a:sym typeface="Arial"/>
              </a:rPr>
              <a:t>a </a:t>
            </a:r>
            <a:r xmlns:a="http://schemas.openxmlformats.org/drawingml/2006/main">
              <a:rPr lang="es" sz="2000"/>
              <a:t>participar </a:t>
            </a:r>
            <a:r xmlns:a="http://schemas.openxmlformats.org/drawingml/2006/main">
              <a:rPr b="0" i="0" lang="es" sz="2000" u="none" cap="none" strike="noStrike">
                <a:solidFill>
                  <a:schemeClr val="dk1"/>
                </a:solidFill>
                <a:latin typeface="Arial"/>
                <a:ea typeface="Arial"/>
                <a:cs typeface="Arial"/>
                <a:sym typeface="Arial"/>
              </a:rPr>
              <a:t>en el desarrollo de este plan</a:t>
            </a:r>
            <a:endParaRPr xmlns:a="http://schemas.openxmlformats.org/drawingml/2006/main"/>
          </a:p>
          <a:p>
            <a:pPr xmlns:a="http://schemas.openxmlformats.org/drawingml/2006/main" indent="-279400" lvl="0" marL="342900" marR="0" rtl="0" algn="l">
              <a:spcBef>
                <a:spcPts val="0"/>
              </a:spcBef>
              <a:spcAft>
                <a:spcPts val="0"/>
              </a:spcAft>
              <a:buClr>
                <a:schemeClr val="dk1"/>
              </a:buClr>
              <a:buSzPts val="1000"/>
              <a:buFont typeface="Arial"/>
              <a:buChar char="●"/>
            </a:pPr>
            <a:r xmlns:a="http://schemas.openxmlformats.org/drawingml/2006/main">
              <a:rPr lang="es" sz="2000"/>
              <a:t>Acceda al SIP en nuestro sitio web: </a:t>
            </a:r>
            <a:r xmlns:a="http://schemas.openxmlformats.org/drawingml/2006/main" xmlns:r="http://schemas.openxmlformats.org/officeDocument/2006/relationships">
              <a:rPr lang="es" sz="1100" u="sng">
                <a:solidFill>
                  <a:schemeClr val="hlink"/>
                </a:solidFill>
                <a:hlinkClick r:id="rId3"/>
              </a:rPr>
              <a:t>https://schools.cms.k12.nc.us/montclaireES/Pages/Default.aspx</a:t>
            </a:r>
            <a:endParaRPr xmlns:a="http://schemas.openxmlformats.org/drawingml/2006/main" sz="1100"/>
          </a:p>
          <a:p>
            <a:pPr xmlns:a="http://schemas.openxmlformats.org/drawingml/2006/main" indent="-260350" lvl="1" marL="742950" marR="0" rtl="0" algn="l">
              <a:spcBef>
                <a:spcPts val="0"/>
              </a:spcBef>
              <a:spcAft>
                <a:spcPts val="0"/>
              </a:spcAft>
              <a:buClr>
                <a:schemeClr val="dk1"/>
              </a:buClr>
              <a:buSzPts val="1600"/>
              <a:buFont typeface="Arial"/>
              <a:buChar char="○"/>
            </a:pPr>
            <a:r xmlns:a="http://schemas.openxmlformats.org/drawingml/2006/main">
              <a:rPr lang="es" sz="1600" u="sng"/>
              <a:t>Nombre de usuario </a:t>
            </a:r>
            <a:r xmlns:a="http://schemas.openxmlformats.org/drawingml/2006/main">
              <a:rPr lang="es" sz="1600"/>
              <a:t>: invitados7107</a:t>
            </a:r>
            <a:endParaRPr xmlns:a="http://schemas.openxmlformats.org/drawingml/2006/main" sz="1600"/>
          </a:p>
          <a:p>
            <a:pPr xmlns:a="http://schemas.openxmlformats.org/drawingml/2006/main" indent="-260350" lvl="1" marL="742950" marR="0" rtl="0" algn="l">
              <a:spcBef>
                <a:spcPts val="0"/>
              </a:spcBef>
              <a:spcAft>
                <a:spcPts val="0"/>
              </a:spcAft>
              <a:buClr>
                <a:schemeClr val="dk1"/>
              </a:buClr>
              <a:buSzPts val="1600"/>
              <a:buFont typeface="Arial"/>
              <a:buChar char="○"/>
            </a:pPr>
            <a:r xmlns:a="http://schemas.openxmlformats.org/drawingml/2006/main">
              <a:rPr lang="es" sz="1600" u="sng"/>
              <a:t>Contraseña </a:t>
            </a:r>
            <a:r xmlns:a="http://schemas.openxmlformats.org/drawingml/2006/main">
              <a:rPr lang="es" sz="1600"/>
              <a:t>: invitados7107</a:t>
            </a:r>
            <a:endParaRPr xmlns:a="http://schemas.openxmlformats.org/drawingml/2006/main" sz="1600"/>
          </a:p>
          <a:p>
            <a:pPr xmlns:a="http://schemas.openxmlformats.org/drawingml/2006/main" indent="-342900" lvl="0" marL="342900" marR="0" rtl="0" algn="l">
              <a:spcBef>
                <a:spcPts val="440"/>
              </a:spcBef>
              <a:spcAft>
                <a:spcPts val="0"/>
              </a:spcAft>
              <a:buClr>
                <a:schemeClr val="dk1"/>
              </a:buClr>
              <a:buFont typeface="Arial"/>
              <a:buNone/>
            </a:pPr>
            <a:r xmlns:a="http://schemas.openxmlformats.org/drawingml/2006/main">
              <a:t/>
            </a:r>
            <a:endParaRPr xmlns:a="http://schemas.openxmlformats.org/drawingml/2006/main" b="0" i="0" sz="2200" u="none" cap="none" strike="noStrike">
              <a:solidFill>
                <a:srgbClr val="FF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ctr">
              <a:spcBef>
                <a:spcPts val="0"/>
              </a:spcBef>
              <a:spcAft>
                <a:spcPts val="0"/>
              </a:spcAft>
              <a:buNone/>
            </a:pPr>
            <a:r xmlns:a="http://schemas.openxmlformats.org/drawingml/2006/main">
              <a:rPr i="0" lang="es" sz="2800" u="none" cap="none" strike="noStrike">
                <a:solidFill>
                  <a:srgbClr val="000000"/>
                </a:solidFill>
                <a:latin typeface="Arial"/>
                <a:ea typeface="Arial"/>
                <a:cs typeface="Arial"/>
                <a:sym typeface="Arial"/>
              </a:rPr>
              <a:t>Qué </a:t>
            </a:r>
            <a:r xmlns:a="http://schemas.openxmlformats.org/drawingml/2006/main">
              <a:rPr lang="es" sz="2800">
                <a:solidFill>
                  <a:srgbClr val="000000"/>
                </a:solidFill>
              </a:rPr>
              <a:t>se </a:t>
            </a:r>
            <a:r xmlns:a="http://schemas.openxmlformats.org/drawingml/2006/main">
              <a:rPr i="0" lang="es" sz="2800" u="none" cap="none" strike="noStrike">
                <a:solidFill>
                  <a:srgbClr val="000000"/>
                </a:solidFill>
                <a:latin typeface="Arial"/>
                <a:ea typeface="Arial"/>
                <a:cs typeface="Arial"/>
                <a:sym typeface="Arial"/>
              </a:rPr>
              <a:t>incluye en la </a:t>
            </a:r>
            <a:r xmlns:a="http://schemas.openxmlformats.org/drawingml/2006/main">
              <a:rPr i="0" lang="es" sz="2800" u="none" cap="none" strike="noStrike">
                <a:solidFill>
                  <a:srgbClr val="000000"/>
                </a:solidFill>
                <a:latin typeface="Arial"/>
                <a:ea typeface="Arial"/>
                <a:cs typeface="Arial"/>
                <a:sym typeface="Arial"/>
              </a:rPr>
              <a:t>Política </a:t>
            </a:r>
            <a:r xmlns:a="http://schemas.openxmlformats.org/drawingml/2006/main">
              <a:rPr lang="es" sz="2800">
                <a:solidFill>
                  <a:srgbClr val="000000"/>
                </a:solidFill>
              </a:rPr>
              <a:t>de </a:t>
            </a:r>
            <a:r xmlns:a="http://schemas.openxmlformats.org/drawingml/2006/main">
              <a:rPr lang="es" sz="2800">
                <a:solidFill>
                  <a:srgbClr val="000000"/>
                </a:solidFill>
              </a:rPr>
              <a:t>participación de padres y familias de la escuela </a:t>
            </a:r>
            <a:r xmlns:a="http://schemas.openxmlformats.org/drawingml/2006/main">
              <a:rPr i="0" lang="es" sz="2800" u="none" cap="none" strike="noStrike">
                <a:solidFill>
                  <a:srgbClr val="000000"/>
                </a:solidFill>
                <a:latin typeface="Arial"/>
                <a:ea typeface="Arial"/>
                <a:cs typeface="Arial"/>
                <a:sym typeface="Arial"/>
              </a:rPr>
              <a:t>?</a:t>
            </a:r>
            <a:endParaRPr xmlns:a="http://schemas.openxmlformats.org/drawingml/2006/main">
              <a:solidFill>
                <a:srgbClr val="000000"/>
              </a:solidFill>
            </a:endParaRPr>
          </a:p>
        </p:txBody>
      </p:sp>
      <p:sp>
        <p:nvSpPr>
          <p:cNvPr id="121" name="Google Shape;121;p21"/>
          <p:cNvSpPr txBox="1"/>
          <p:nvPr>
            <p:ph idx="1" type="body"/>
          </p:nvPr>
        </p:nvSpPr>
        <p:spPr>
          <a:xfrm>
            <a:off x="457200" y="1600200"/>
            <a:ext cx="8229600" cy="4967700"/>
          </a:xfrm>
          <a:prstGeom prst="rect">
            <a:avLst/>
          </a:prstGeom>
          <a:noFill/>
          <a:ln>
            <a:noFill/>
          </a:ln>
        </p:spPr>
        <p:txBody>
          <a:bodyPr anchorCtr="0" anchor="t" bIns="45700" lIns="91425" spcFirstLastPara="1" rIns="91425" wrap="square" tIns="45700">
            <a:noAutofit/>
          </a:bodyPr>
          <a:lstStyle/>
          <a:p>
            <a:pPr xmlns:a="http://schemas.openxmlformats.org/drawingml/2006/main" indent="-342900" lvl="0" marL="342900" marR="0" rtl="0" algn="l">
              <a:spcBef>
                <a:spcPts val="0"/>
              </a:spcBef>
              <a:spcAft>
                <a:spcPts val="0"/>
              </a:spcAft>
              <a:buClr>
                <a:schemeClr val="dk1"/>
              </a:buClr>
              <a:buSzPts val="2000"/>
              <a:buFont typeface="Arial"/>
              <a:buChar char="●"/>
            </a:pPr>
            <a:r xmlns:a="http://schemas.openxmlformats.org/drawingml/2006/main">
              <a:rPr b="0" i="0" lang="es" sz="2000" u="none" cap="none" strike="noStrike">
                <a:solidFill>
                  <a:schemeClr val="dk1"/>
                </a:solidFill>
                <a:latin typeface="Arial"/>
                <a:ea typeface="Arial"/>
                <a:cs typeface="Arial"/>
                <a:sym typeface="Arial"/>
              </a:rPr>
              <a:t>Esta política </a:t>
            </a:r>
            <a:r xmlns:a="http://schemas.openxmlformats.org/drawingml/2006/main">
              <a:rPr lang="es" sz="2000"/>
              <a:t>aborda </a:t>
            </a:r>
            <a:r xmlns:a="http://schemas.openxmlformats.org/drawingml/2006/main">
              <a:rPr b="0" i="0" lang="es" sz="2000" u="none" cap="none" strike="noStrike">
                <a:solidFill>
                  <a:schemeClr val="dk1"/>
                </a:solidFill>
                <a:latin typeface="Arial"/>
                <a:ea typeface="Arial"/>
                <a:cs typeface="Arial"/>
                <a:sym typeface="Arial"/>
              </a:rPr>
              <a:t>cómo la escuela implementará los requisitos </a:t>
            </a:r>
            <a:r xmlns:a="http://schemas.openxmlformats.org/drawingml/2006/main">
              <a:rPr lang="es" sz="2000"/>
              <a:t>de participación de padres y familias </a:t>
            </a:r>
            <a:r xmlns:a="http://schemas.openxmlformats.org/drawingml/2006/main">
              <a:rPr b="0" i="0" lang="es" sz="2000" u="none" cap="none" strike="noStrike">
                <a:solidFill>
                  <a:schemeClr val="dk1"/>
                </a:solidFill>
                <a:latin typeface="Arial"/>
                <a:ea typeface="Arial"/>
                <a:cs typeface="Arial"/>
                <a:sym typeface="Arial"/>
              </a:rPr>
              <a:t>de la </a:t>
            </a:r>
            <a:r xmlns:a="http://schemas.openxmlformats.org/drawingml/2006/main">
              <a:rPr i="1" lang="es" sz="2000"/>
              <a:t>Ley Cada Estudiante Triunfa (ESSA) </a:t>
            </a:r>
            <a:r xmlns:a="http://schemas.openxmlformats.org/drawingml/2006/main">
              <a:rPr b="0" i="1" lang="es" sz="2000" u="none" cap="none" strike="noStrike">
                <a:solidFill>
                  <a:schemeClr val="dk1"/>
                </a:solidFill>
                <a:latin typeface="Arial"/>
                <a:ea typeface="Arial"/>
                <a:cs typeface="Arial"/>
                <a:sym typeface="Arial"/>
              </a:rPr>
              <a:t>. </a:t>
            </a:r>
            <a:r xmlns:a="http://schemas.openxmlformats.org/drawingml/2006/main">
              <a:rPr b="0" i="0" lang="es" sz="2000" u="none" cap="none" strike="noStrike">
                <a:solidFill>
                  <a:schemeClr val="dk1"/>
                </a:solidFill>
                <a:latin typeface="Arial"/>
                <a:ea typeface="Arial"/>
                <a:cs typeface="Arial"/>
                <a:sym typeface="Arial"/>
              </a:rPr>
              <a:t>Los componentes incluyen </a:t>
            </a:r>
            <a:r xmlns:a="http://schemas.openxmlformats.org/drawingml/2006/main">
              <a:rPr lang="es" sz="2000"/>
              <a:t>lo siguiente:</a:t>
            </a:r>
            <a:endParaRPr xmlns:a="http://schemas.openxmlformats.org/drawingml/2006/main" sz="2000"/>
          </a:p>
          <a:p>
            <a:pPr xmlns:a="http://schemas.openxmlformats.org/drawingml/2006/main" indent="0" lvl="0" marL="342900" marR="0" rtl="0" algn="l">
              <a:spcBef>
                <a:spcPts val="0"/>
              </a:spcBef>
              <a:spcAft>
                <a:spcPts val="0"/>
              </a:spcAft>
              <a:buNone/>
            </a:pPr>
            <a:r xmlns:a="http://schemas.openxmlformats.org/drawingml/2006/main">
              <a:t/>
            </a:r>
            <a:endParaRPr xmlns:a="http://schemas.openxmlformats.org/drawingml/2006/main" sz="2000"/>
          </a:p>
          <a:p>
            <a:pPr xmlns:a="http://schemas.openxmlformats.org/drawingml/2006/main" indent="-285750" lvl="1" marL="742950" marR="0" rtl="0" algn="l">
              <a:spcBef>
                <a:spcPts val="400"/>
              </a:spcBef>
              <a:spcAft>
                <a:spcPts val="0"/>
              </a:spcAft>
              <a:buClr>
                <a:schemeClr val="dk1"/>
              </a:buClr>
              <a:buSzPts val="2000"/>
              <a:buFont typeface="Arial"/>
              <a:buChar char="○"/>
            </a:pPr>
            <a:r xmlns:a="http://schemas.openxmlformats.org/drawingml/2006/main">
              <a:rPr b="0" i="0" lang="es" sz="2000" u="none" cap="none" strike="noStrike">
                <a:solidFill>
                  <a:schemeClr val="dk1"/>
                </a:solidFill>
                <a:latin typeface="Arial"/>
                <a:ea typeface="Arial"/>
                <a:cs typeface="Arial"/>
                <a:sym typeface="Arial"/>
              </a:rPr>
              <a:t>Cómo los padres pueden </a:t>
            </a:r>
            <a:r xmlns:a="http://schemas.openxmlformats.org/drawingml/2006/main">
              <a:rPr lang="es" sz="2000"/>
              <a:t>participar </a:t>
            </a:r>
            <a:r xmlns:a="http://schemas.openxmlformats.org/drawingml/2006/main">
              <a:rPr b="0" i="0" lang="es" sz="2000" u="none" cap="none" strike="noStrike">
                <a:solidFill>
                  <a:schemeClr val="dk1"/>
                </a:solidFill>
                <a:latin typeface="Arial"/>
                <a:ea typeface="Arial"/>
                <a:cs typeface="Arial"/>
                <a:sym typeface="Arial"/>
              </a:rPr>
              <a:t>en la toma de decisiones y en las actividades</a:t>
            </a:r>
            <a:endParaRPr xmlns:a="http://schemas.openxmlformats.org/drawingml/2006/main"/>
          </a:p>
          <a:p>
            <a:pPr xmlns:a="http://schemas.openxmlformats.org/drawingml/2006/main" indent="-285750" lvl="1" marL="742950" marR="0" rtl="0" algn="l">
              <a:spcBef>
                <a:spcPts val="400"/>
              </a:spcBef>
              <a:spcAft>
                <a:spcPts val="0"/>
              </a:spcAft>
              <a:buClr>
                <a:schemeClr val="dk1"/>
              </a:buClr>
              <a:buSzPts val="2000"/>
              <a:buFont typeface="Arial"/>
              <a:buChar char="○"/>
            </a:pPr>
            <a:r xmlns:a="http://schemas.openxmlformats.org/drawingml/2006/main">
              <a:rPr b="0" i="0" lang="es" sz="2000" u="none" cap="none" strike="noStrike">
                <a:solidFill>
                  <a:schemeClr val="dk1"/>
                </a:solidFill>
                <a:latin typeface="Arial"/>
                <a:ea typeface="Arial"/>
                <a:cs typeface="Arial"/>
                <a:sym typeface="Arial"/>
              </a:rPr>
              <a:t>Cómo </a:t>
            </a:r>
            <a:r xmlns:a="http://schemas.openxmlformats.org/drawingml/2006/main">
              <a:rPr b="0" i="0" lang="es" sz="2000" u="none" cap="none" strike="noStrike">
                <a:solidFill>
                  <a:schemeClr val="dk1"/>
                </a:solidFill>
                <a:latin typeface="Arial"/>
                <a:ea typeface="Arial"/>
                <a:cs typeface="Arial"/>
                <a:sym typeface="Arial"/>
              </a:rPr>
              <a:t>se utilizan los fondos </a:t>
            </a:r>
            <a:endParaRPr xmlns:a="http://schemas.openxmlformats.org/drawingml/2006/main"/>
            <a:r xmlns:a="http://schemas.openxmlformats.org/drawingml/2006/main">
              <a:rPr lang="es" sz="2000"/>
              <a:t>de participación de padres y familias</a:t>
            </a:r>
          </a:p>
          <a:p>
            <a:pPr xmlns:a="http://schemas.openxmlformats.org/drawingml/2006/main" indent="-285750" lvl="1" marL="742950" marR="0" rtl="0" algn="l">
              <a:spcBef>
                <a:spcPts val="400"/>
              </a:spcBef>
              <a:spcAft>
                <a:spcPts val="0"/>
              </a:spcAft>
              <a:buClr>
                <a:schemeClr val="dk1"/>
              </a:buClr>
              <a:buSzPts val="2000"/>
              <a:buFont typeface="Arial"/>
              <a:buChar char="○"/>
            </a:pPr>
            <a:r xmlns:a="http://schemas.openxmlformats.org/drawingml/2006/main">
              <a:rPr b="0" i="0" lang="es" sz="2000" u="none" cap="none" strike="noStrike">
                <a:solidFill>
                  <a:schemeClr val="dk1"/>
                </a:solidFill>
                <a:latin typeface="Arial"/>
                <a:ea typeface="Arial"/>
                <a:cs typeface="Arial"/>
                <a:sym typeface="Arial"/>
              </a:rPr>
              <a:t>Cómo se proporcionará información y capacitación a los padres</a:t>
            </a:r>
            <a:endParaRPr xmlns:a="http://schemas.openxmlformats.org/drawingml/2006/main"/>
          </a:p>
          <a:p>
            <a:pPr xmlns:a="http://schemas.openxmlformats.org/drawingml/2006/main" indent="-285750" lvl="1" marL="742950" marR="0" rtl="0" algn="l">
              <a:spcBef>
                <a:spcPts val="400"/>
              </a:spcBef>
              <a:spcAft>
                <a:spcPts val="0"/>
              </a:spcAft>
              <a:buClr>
                <a:schemeClr val="dk1"/>
              </a:buClr>
              <a:buSzPts val="2000"/>
              <a:buFont typeface="Arial"/>
              <a:buChar char="○"/>
            </a:pPr>
            <a:r xmlns:a="http://schemas.openxmlformats.org/drawingml/2006/main">
              <a:rPr b="0" i="0" lang="es" sz="2000" u="none" cap="none" strike="noStrike">
                <a:solidFill>
                  <a:schemeClr val="dk1"/>
                </a:solidFill>
                <a:latin typeface="Arial"/>
                <a:ea typeface="Arial"/>
                <a:cs typeface="Arial"/>
                <a:sym typeface="Arial"/>
              </a:rPr>
              <a:t>Cómo la escuela desarrollará la capacidad de los padres y el personal para lograr padres </a:t>
            </a:r>
            <a:r xmlns:a="http://schemas.openxmlformats.org/drawingml/2006/main">
              <a:rPr lang="es" sz="2000"/>
              <a:t>y familias fuertes</a:t>
            </a:r>
            <a:r xmlns:a="http://schemas.openxmlformats.org/drawingml/2006/main">
              <a:rPr b="0" i="0" lang="es" sz="2000" u="none" cap="none" strike="noStrike">
                <a:solidFill>
                  <a:schemeClr val="dk1"/>
                </a:solidFill>
                <a:latin typeface="Arial"/>
                <a:ea typeface="Arial"/>
                <a:cs typeface="Arial"/>
                <a:sym typeface="Arial"/>
              </a:rPr>
              <a:t> </a:t>
            </a:r>
            <a:r xmlns:a="http://schemas.openxmlformats.org/drawingml/2006/main">
              <a:rPr lang="es" sz="2000"/>
              <a:t>compromiso</a:t>
            </a:r>
            <a:endParaRPr xmlns:a="http://schemas.openxmlformats.org/drawingml/2006/main"/>
          </a:p>
          <a:p>
            <a:pPr xmlns:a="http://schemas.openxmlformats.org/drawingml/2006/main" indent="0" lvl="0" marL="742950" marR="0" rtl="0" algn="l">
              <a:spcBef>
                <a:spcPts val="400"/>
              </a:spcBef>
              <a:spcAft>
                <a:spcPts val="0"/>
              </a:spcAft>
              <a:buNone/>
            </a:pPr>
            <a:r xmlns:a="http://schemas.openxmlformats.org/drawingml/2006/main">
              <a:t/>
            </a:r>
            <a:endParaRPr xmlns:a="http://schemas.openxmlformats.org/drawingml/2006/main" b="0" i="0" sz="2000" u="none" cap="none" strike="noStrike">
              <a:solidFill>
                <a:schemeClr val="dk1"/>
              </a:solidFill>
              <a:latin typeface="Arial"/>
              <a:ea typeface="Arial"/>
              <a:cs typeface="Arial"/>
              <a:sym typeface="Arial"/>
            </a:endParaRPr>
          </a:p>
          <a:p>
            <a:pPr xmlns:a="http://schemas.openxmlformats.org/drawingml/2006/main" indent="-342900" lvl="0" marL="342900" marR="0" rtl="0" algn="l">
              <a:spcBef>
                <a:spcPts val="400"/>
              </a:spcBef>
              <a:spcAft>
                <a:spcPts val="0"/>
              </a:spcAft>
              <a:buClr>
                <a:schemeClr val="dk1"/>
              </a:buClr>
              <a:buSzPts val="2000"/>
              <a:buFont typeface="Arial"/>
              <a:buChar char="●"/>
            </a:pPr>
            <a:r xmlns:a="http://schemas.openxmlformats.org/drawingml/2006/main">
              <a:rPr lang="es" sz="2000"/>
              <a:t>Padres de estudiantes en escuelas de Título I</a:t>
            </a:r>
            <a:r xmlns:a="http://schemas.openxmlformats.org/drawingml/2006/main">
              <a:rPr lang="es" sz="2000">
                <a:solidFill>
                  <a:schemeClr val="dk1"/>
                </a:solidFill>
              </a:rPr>
              <a:t> </a:t>
            </a:r>
            <a:r xmlns:a="http://schemas.openxmlformats.org/drawingml/2006/main">
              <a:rPr b="0" i="0" lang="es" sz="2000" u="none" cap="none" strike="noStrike">
                <a:solidFill>
                  <a:schemeClr val="dk1"/>
                </a:solidFill>
                <a:latin typeface="Arial"/>
                <a:ea typeface="Arial"/>
                <a:cs typeface="Arial"/>
                <a:sym typeface="Arial"/>
              </a:rPr>
              <a:t>tienen derecho a </a:t>
            </a:r>
            <a:r xmlns:a="http://schemas.openxmlformats.org/drawingml/2006/main">
              <a:rPr lang="es" sz="2000"/>
              <a:t>participar </a:t>
            </a:r>
            <a:r xmlns:a="http://schemas.openxmlformats.org/drawingml/2006/main">
              <a:rPr b="0" i="0" lang="es" sz="2000" u="none" cap="none" strike="noStrike">
                <a:solidFill>
                  <a:schemeClr val="dk1"/>
                </a:solidFill>
                <a:latin typeface="Arial"/>
                <a:ea typeface="Arial"/>
                <a:cs typeface="Arial"/>
                <a:sym typeface="Arial"/>
              </a:rPr>
              <a:t>en el desarrollo del programa de padres </a:t>
            </a:r>
            <a:r xmlns:a="http://schemas.openxmlformats.org/drawingml/2006/main">
              <a:rPr lang="es" sz="2000"/>
              <a:t>y familias de </a:t>
            </a:r>
            <a:r xmlns:a="http://schemas.openxmlformats.org/drawingml/2006/main">
              <a:rPr lang="es" sz="2000">
                <a:solidFill>
                  <a:schemeClr val="dk1"/>
                </a:solidFill>
              </a:rPr>
              <a:t>la </a:t>
            </a:r>
            <a:r xmlns:a="http://schemas.openxmlformats.org/drawingml/2006/main">
              <a:rPr b="0" i="0" lang="es" sz="2000" u="none" cap="none" strike="noStrike">
                <a:solidFill>
                  <a:schemeClr val="dk1"/>
                </a:solidFill>
                <a:latin typeface="Arial"/>
                <a:ea typeface="Arial"/>
                <a:cs typeface="Arial"/>
                <a:sym typeface="Arial"/>
              </a:rPr>
              <a:t>escuela.</a:t>
            </a:r>
            <a:r xmlns:a="http://schemas.openxmlformats.org/drawingml/2006/main">
              <a:rPr b="0" i="0" lang="es" sz="2000" u="none" cap="none" strike="noStrike">
                <a:solidFill>
                  <a:schemeClr val="dk1"/>
                </a:solidFill>
                <a:latin typeface="Arial"/>
                <a:ea typeface="Arial"/>
                <a:cs typeface="Arial"/>
                <a:sym typeface="Arial"/>
              </a:rPr>
              <a:t> </a:t>
            </a:r>
            <a:r xmlns:a="http://schemas.openxmlformats.org/drawingml/2006/main">
              <a:rPr b="0" i="0" lang="es" sz="2000" u="none" cap="none" strike="noStrike">
                <a:solidFill>
                  <a:schemeClr val="dk1"/>
                </a:solidFill>
                <a:latin typeface="Arial"/>
                <a:ea typeface="Arial"/>
                <a:cs typeface="Arial"/>
                <a:sym typeface="Arial"/>
              </a:rPr>
              <a:t>Política </a:t>
            </a:r>
            <a:r xmlns:a="http://schemas.openxmlformats.org/drawingml/2006/main">
              <a:rPr lang="es" sz="2000"/>
              <a:t>de </a:t>
            </a:r>
            <a:endParaRPr xmlns:a="http://schemas.openxmlformats.org/drawingml/2006/main" b="0" i="0" sz="2200" u="none" cap="none" strike="noStrike">
              <a:solidFill>
                <a:schemeClr val="dk1"/>
              </a:solidFill>
              <a:latin typeface="Arial"/>
              <a:ea typeface="Arial"/>
              <a:cs typeface="Arial"/>
              <a:sym typeface="Arial"/>
            </a:endParaRPr>
            <a:r xmlns:a="http://schemas.openxmlformats.org/drawingml/2006/main">
              <a:rPr lang="es" sz="2000"/>
              <a:t>participación</a:t>
            </a:r>
          </a:p>
          <a:p>
            <a:pPr xmlns:a="http://schemas.openxmlformats.org/drawingml/2006/main" indent="-342900" lvl="0" marL="342900" marR="0" rtl="0" algn="l">
              <a:spcBef>
                <a:spcPts val="440"/>
              </a:spcBef>
              <a:spcAft>
                <a:spcPts val="0"/>
              </a:spcAft>
              <a:buClr>
                <a:schemeClr val="dk1"/>
              </a:buClr>
              <a:buFont typeface="Arial"/>
              <a:buNone/>
            </a:pPr>
            <a:r xmlns:a="http://schemas.openxmlformats.org/drawingml/2006/main">
              <a:t/>
            </a:r>
            <a:endParaRPr xmlns:a="http://schemas.openxmlformats.org/drawingml/2006/main" b="0" i="0" sz="2200" u="none" cap="none" strike="noStrik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2"/>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ctr">
              <a:spcBef>
                <a:spcPts val="0"/>
              </a:spcBef>
              <a:spcAft>
                <a:spcPts val="0"/>
              </a:spcAft>
              <a:buNone/>
            </a:pPr>
            <a:r xmlns:a="http://schemas.openxmlformats.org/drawingml/2006/main">
              <a:rPr i="0" lang="es" u="none" cap="none" strike="noStrike">
                <a:solidFill>
                  <a:srgbClr val="000000"/>
                </a:solidFill>
                <a:latin typeface="Arial"/>
                <a:ea typeface="Arial"/>
                <a:cs typeface="Arial"/>
                <a:sym typeface="Arial"/>
              </a:rPr>
              <a:t>¿Qué es la </a:t>
            </a:r>
            <a:br xmlns:a="http://schemas.openxmlformats.org/drawingml/2006/main">
              <a:rPr i="0" lang="en-US" u="none" cap="none" strike="noStrike">
                <a:solidFill>
                  <a:srgbClr val="000000"/>
                </a:solidFill>
                <a:latin typeface="Arial"/>
                <a:ea typeface="Arial"/>
                <a:cs typeface="Arial"/>
                <a:sym typeface="Arial"/>
              </a:rPr>
            </a:br>
            <a:r xmlns:a="http://schemas.openxmlformats.org/drawingml/2006/main">
              <a:rPr i="0" lang="es" u="none" cap="none" strike="noStrike">
                <a:solidFill>
                  <a:srgbClr val="000000"/>
                </a:solidFill>
                <a:latin typeface="Arial"/>
                <a:ea typeface="Arial"/>
                <a:cs typeface="Arial"/>
                <a:sym typeface="Arial"/>
              </a:rPr>
              <a:t>escuela ?</a:t>
            </a:r>
            <a:r xmlns:a="http://schemas.openxmlformats.org/drawingml/2006/main">
              <a:rPr lang="es">
                <a:solidFill>
                  <a:srgbClr val="000000"/>
                </a:solidFill>
              </a:rPr>
              <a:t> </a:t>
            </a:r>
            <a:r xmlns:a="http://schemas.openxmlformats.org/drawingml/2006/main">
              <a:rPr i="0" lang="es" u="none" cap="none" strike="noStrike">
                <a:solidFill>
                  <a:srgbClr val="000000"/>
                </a:solidFill>
                <a:latin typeface="Arial"/>
                <a:ea typeface="Arial"/>
                <a:cs typeface="Arial"/>
                <a:sym typeface="Arial"/>
              </a:rPr>
              <a:t>¿Compacto?</a:t>
            </a:r>
            <a:endParaRPr xmlns:a="http://schemas.openxmlformats.org/drawingml/2006/main">
              <a:solidFill>
                <a:srgbClr val="000000"/>
              </a:solidFill>
            </a:endParaRPr>
          </a:p>
        </p:txBody>
      </p:sp>
      <p:sp>
        <p:nvSpPr>
          <p:cNvPr id="128" name="Google Shape;128;p22"/>
          <p:cNvSpPr txBox="1"/>
          <p:nvPr>
            <p:ph idx="1" type="body"/>
          </p:nvPr>
        </p:nvSpPr>
        <p:spPr>
          <a:xfrm>
            <a:off x="457200" y="1600200"/>
            <a:ext cx="8229600" cy="49677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342900" marR="0" rtl="0" algn="l">
              <a:spcBef>
                <a:spcPts val="0"/>
              </a:spcBef>
              <a:spcAft>
                <a:spcPts val="0"/>
              </a:spcAft>
              <a:buNone/>
            </a:pPr>
            <a:r xmlns:a="http://schemas.openxmlformats.org/drawingml/2006/main">
              <a:t/>
            </a:r>
            <a:endParaRPr xmlns:a="http://schemas.openxmlformats.org/drawingml/2006/main" sz="2000"/>
          </a:p>
          <a:p>
            <a:pPr xmlns:a="http://schemas.openxmlformats.org/drawingml/2006/main" indent="-419100" lvl="0" marL="457200" marR="0" rtl="0" algn="l">
              <a:spcBef>
                <a:spcPts val="0"/>
              </a:spcBef>
              <a:spcAft>
                <a:spcPts val="0"/>
              </a:spcAft>
              <a:buSzPts val="3000"/>
              <a:buFont typeface="Arial"/>
              <a:buChar char="●"/>
            </a:pPr>
            <a:r xmlns:a="http://schemas.openxmlformats.org/drawingml/2006/main">
              <a:rPr b="0" i="0" lang="es" u="none" cap="none" strike="noStrike">
                <a:solidFill>
                  <a:schemeClr val="dk1"/>
                </a:solidFill>
                <a:latin typeface="Arial"/>
                <a:ea typeface="Arial"/>
                <a:cs typeface="Arial"/>
                <a:sym typeface="Arial"/>
              </a:rPr>
              <a:t>El pacto es un compromiso de la escuela, los padres </a:t>
            </a:r>
            <a:r xmlns:a="http://schemas.openxmlformats.org/drawingml/2006/main">
              <a:rPr b="0" i="0" lang="es" u="none" cap="none" strike="noStrike">
                <a:solidFill>
                  <a:srgbClr val="000000"/>
                </a:solidFill>
                <a:latin typeface="Arial"/>
                <a:ea typeface="Arial"/>
                <a:cs typeface="Arial"/>
                <a:sym typeface="Arial"/>
              </a:rPr>
              <a:t>/familia </a:t>
            </a:r>
            <a:r xmlns:a="http://schemas.openxmlformats.org/drawingml/2006/main">
              <a:rPr b="0" i="0" lang="es" u="none" cap="none" strike="noStrike">
                <a:solidFill>
                  <a:schemeClr val="dk1"/>
                </a:solidFill>
                <a:latin typeface="Arial"/>
                <a:ea typeface="Arial"/>
                <a:cs typeface="Arial"/>
                <a:sym typeface="Arial"/>
              </a:rPr>
              <a:t>y el estudiante de compartir la responsabilidad de mejorar el rendimiento académico.</a:t>
            </a:r>
            <a:endParaRPr xmlns:a="http://schemas.openxmlformats.org/drawingml/2006/main"/>
          </a:p>
          <a:p>
            <a:pPr xmlns:a="http://schemas.openxmlformats.org/drawingml/2006/main" indent="0" lvl="0" marL="457200" marR="0" rtl="0" algn="l">
              <a:spcBef>
                <a:spcPts val="400"/>
              </a:spcBef>
              <a:spcAft>
                <a:spcPts val="0"/>
              </a:spcAft>
              <a:buNone/>
            </a:pPr>
            <a:r xmlns:a="http://schemas.openxmlformats.org/drawingml/2006/main">
              <a:t/>
            </a:r>
            <a:endParaRPr xmlns:a="http://schemas.openxmlformats.org/drawingml/2006/main" b="0" i="0" u="none" cap="none" strike="noStrike">
              <a:solidFill>
                <a:schemeClr val="dk1"/>
              </a:solidFill>
              <a:latin typeface="Arial"/>
              <a:ea typeface="Arial"/>
              <a:cs typeface="Arial"/>
              <a:sym typeface="Arial"/>
            </a:endParaRPr>
          </a:p>
          <a:p>
            <a:pPr xmlns:a="http://schemas.openxmlformats.org/drawingml/2006/main" indent="-419100" lvl="0" marL="457200" marR="0" rtl="0" algn="l">
              <a:spcBef>
                <a:spcPts val="400"/>
              </a:spcBef>
              <a:spcAft>
                <a:spcPts val="0"/>
              </a:spcAft>
              <a:buSzPts val="3000"/>
              <a:buChar char="●"/>
            </a:pPr>
            <a:r xmlns:a="http://schemas.openxmlformats.org/drawingml/2006/main">
              <a:rPr lang="es"/>
              <a:t>Los padres y familias </a:t>
            </a:r>
            <a:r xmlns:a="http://schemas.openxmlformats.org/drawingml/2006/main">
              <a:rPr lang="es">
                <a:solidFill>
                  <a:schemeClr val="dk1"/>
                </a:solidFill>
              </a:rPr>
              <a:t>de los estudiantes </a:t>
            </a:r>
            <a:r xmlns:a="http://schemas.openxmlformats.org/drawingml/2006/main">
              <a:rPr lang="es"/>
              <a:t>en escuelas de Título I </a:t>
            </a:r>
            <a:r xmlns:a="http://schemas.openxmlformats.org/drawingml/2006/main">
              <a:rPr b="0" i="0" lang="es" u="none" cap="none" strike="noStrike">
                <a:solidFill>
                  <a:schemeClr val="dk1"/>
                </a:solidFill>
                <a:latin typeface="Arial"/>
                <a:ea typeface="Arial"/>
                <a:cs typeface="Arial"/>
                <a:sym typeface="Arial"/>
              </a:rPr>
              <a:t>tienen derecho a participar en la revisión </a:t>
            </a:r>
            <a:r xmlns:a="http://schemas.openxmlformats.org/drawingml/2006/main">
              <a:rPr lang="es"/>
              <a:t>del </a:t>
            </a:r>
            <a:r xmlns:a="http://schemas.openxmlformats.org/drawingml/2006/main">
              <a:rPr b="0" i="0" lang="es" u="none" cap="none" strike="noStrike">
                <a:solidFill>
                  <a:schemeClr val="dk1"/>
                </a:solidFill>
                <a:latin typeface="Arial"/>
                <a:ea typeface="Arial"/>
                <a:cs typeface="Arial"/>
                <a:sym typeface="Arial"/>
              </a:rPr>
              <a:t>Pacto Escolar.</a:t>
            </a:r>
            <a:endParaRPr xmlns:a="http://schemas.openxmlformats.org/drawingml/2006/main"/>
          </a:p>
          <a:p>
            <a:pPr xmlns:a="http://schemas.openxmlformats.org/drawingml/2006/main" indent="-342900" lvl="0" marL="342900" marR="0" rtl="0" algn="l">
              <a:spcBef>
                <a:spcPts val="400"/>
              </a:spcBef>
              <a:spcAft>
                <a:spcPts val="0"/>
              </a:spcAft>
              <a:buClr>
                <a:schemeClr val="dk1"/>
              </a:buClr>
              <a:buFont typeface="Arial"/>
              <a:buNone/>
            </a:pPr>
            <a:r xmlns:a="http://schemas.openxmlformats.org/drawingml/2006/main">
              <a:t/>
            </a:r>
            <a:endParaRPr xmlns:a="http://schemas.openxmlformats.org/drawingml/2006/main" b="0" i="0" sz="2000" u="none" cap="none" strike="noStrike">
              <a:solidFill>
                <a:schemeClr val="dk1"/>
              </a:solidFill>
              <a:latin typeface="Arial"/>
              <a:ea typeface="Arial"/>
              <a:cs typeface="Arial"/>
              <a:sym typeface="Arial"/>
            </a:endParaRPr>
          </a:p>
          <a:p>
            <a:pPr xmlns:a="http://schemas.openxmlformats.org/drawingml/2006/main" indent="-342900" lvl="0" marL="342900" marR="0" rtl="0" algn="l">
              <a:spcBef>
                <a:spcPts val="400"/>
              </a:spcBef>
              <a:spcAft>
                <a:spcPts val="0"/>
              </a:spcAft>
              <a:buClr>
                <a:schemeClr val="dk1"/>
              </a:buClr>
              <a:buFont typeface="Arial"/>
              <a:buNone/>
            </a:pPr>
            <a:r xmlns:a="http://schemas.openxmlformats.org/drawingml/2006/main">
              <a:t/>
            </a:r>
            <a:endParaRPr xmlns:a="http://schemas.openxmlformats.org/drawingml/2006/main" b="0" i="0" sz="2000" u="none" cap="none" strike="noStrike">
              <a:solidFill>
                <a:schemeClr val="dk1"/>
              </a:solidFill>
              <a:latin typeface="Arial"/>
              <a:ea typeface="Arial"/>
              <a:cs typeface="Arial"/>
              <a:sym typeface="Arial"/>
            </a:endParaRPr>
          </a:p>
          <a:p>
            <a:pPr xmlns:a="http://schemas.openxmlformats.org/drawingml/2006/main" indent="-342900" lvl="0" marL="342900" marR="0" rtl="0" algn="l">
              <a:spcBef>
                <a:spcPts val="440"/>
              </a:spcBef>
              <a:spcAft>
                <a:spcPts val="0"/>
              </a:spcAft>
              <a:buClr>
                <a:schemeClr val="dk1"/>
              </a:buClr>
              <a:buFont typeface="Arial"/>
              <a:buNone/>
            </a:pPr>
            <a:r xmlns:a="http://schemas.openxmlformats.org/drawingml/2006/main">
              <a:t/>
            </a:r>
            <a:endParaRPr xmlns:a="http://schemas.openxmlformats.org/drawingml/2006/main" b="0" i="0" sz="2200" u="none" cap="none" strike="noStrike">
              <a:solidFill>
                <a:schemeClr val="dk1"/>
              </a:solidFill>
              <a:latin typeface="Arial"/>
              <a:ea typeface="Arial"/>
              <a:cs typeface="Arial"/>
              <a:sym typeface="Arial"/>
            </a:endParaRPr>
          </a:p>
          <a:p>
            <a:pPr xmlns:a="http://schemas.openxmlformats.org/drawingml/2006/main" indent="-342900" lvl="0" marL="342900" marR="0" rtl="0" algn="l">
              <a:spcBef>
                <a:spcPts val="440"/>
              </a:spcBef>
              <a:spcAft>
                <a:spcPts val="0"/>
              </a:spcAft>
              <a:buClr>
                <a:schemeClr val="dk1"/>
              </a:buClr>
              <a:buFont typeface="Arial"/>
              <a:buNone/>
            </a:pPr>
            <a:r xmlns:a="http://schemas.openxmlformats.org/drawingml/2006/main">
              <a:t/>
            </a:r>
            <a:endParaRPr xmlns:a="http://schemas.openxmlformats.org/drawingml/2006/main" b="0" i="0" sz="2200" u="none" cap="none" strike="noStrik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3"/>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ctr">
              <a:spcBef>
                <a:spcPts val="0"/>
              </a:spcBef>
              <a:spcAft>
                <a:spcPts val="0"/>
              </a:spcAft>
              <a:buNone/>
            </a:pPr>
            <a:r xmlns:a="http://schemas.openxmlformats.org/drawingml/2006/main">
              <a:rPr i="0" lang="es" u="none" cap="none" strike="noStrike">
                <a:solidFill>
                  <a:srgbClr val="000000"/>
                </a:solidFill>
                <a:latin typeface="Arial"/>
                <a:ea typeface="Arial"/>
                <a:cs typeface="Arial"/>
                <a:sym typeface="Arial"/>
              </a:rPr>
              <a:t>¿Quiénes son los padres líderes en mi escuela?</a:t>
            </a:r>
            <a:endParaRPr xmlns:a="http://schemas.openxmlformats.org/drawingml/2006/main">
              <a:solidFill>
                <a:srgbClr val="000000"/>
              </a:solidFill>
            </a:endParaRPr>
          </a:p>
        </p:txBody>
      </p:sp>
      <p:sp>
        <p:nvSpPr>
          <p:cNvPr id="135" name="Google Shape;135;p23"/>
          <p:cNvSpPr txBox="1"/>
          <p:nvPr>
            <p:ph idx="1" type="body"/>
          </p:nvPr>
        </p:nvSpPr>
        <p:spPr>
          <a:xfrm>
            <a:off x="457200" y="1600200"/>
            <a:ext cx="8229600" cy="4967700"/>
          </a:xfrm>
          <a:prstGeom prst="rect">
            <a:avLst/>
          </a:prstGeom>
          <a:noFill/>
          <a:ln>
            <a:noFill/>
          </a:ln>
        </p:spPr>
        <p:txBody>
          <a:bodyPr anchorCtr="0" anchor="t" bIns="45700" lIns="91425" spcFirstLastPara="1" rIns="91425" wrap="square" tIns="45700">
            <a:noAutofit/>
          </a:bodyPr>
          <a:lstStyle/>
          <a:p>
            <a:pPr xmlns:a="http://schemas.openxmlformats.org/drawingml/2006/main" indent="-342900" lvl="0" marL="342900" rtl="0" algn="l">
              <a:spcBef>
                <a:spcPts val="0"/>
              </a:spcBef>
              <a:spcAft>
                <a:spcPts val="0"/>
              </a:spcAft>
              <a:buClr>
                <a:srgbClr val="FF0000"/>
              </a:buClr>
              <a:buFont typeface="Arial"/>
              <a:buNone/>
            </a:pPr>
            <a:r xmlns:a="http://schemas.openxmlformats.org/drawingml/2006/main">
              <a:rPr lang="es" sz="2000">
                <a:solidFill>
                  <a:srgbClr val="FF0000"/>
                </a:solidFill>
              </a:rPr>
              <a:t>    </a:t>
            </a:r>
            <a:endParaRPr xmlns:a="http://schemas.openxmlformats.org/drawingml/2006/main" sz="2000">
              <a:solidFill>
                <a:srgbClr val="FF0000"/>
              </a:solidFill>
            </a:endParaRPr>
          </a:p>
          <a:p>
            <a:pPr xmlns:a="http://schemas.openxmlformats.org/drawingml/2006/main" indent="-342900" lvl="0" marL="342900" rtl="0" algn="l">
              <a:spcBef>
                <a:spcPts val="0"/>
              </a:spcBef>
              <a:spcAft>
                <a:spcPts val="0"/>
              </a:spcAft>
              <a:buClr>
                <a:srgbClr val="FF0000"/>
              </a:buClr>
              <a:buFont typeface="Arial"/>
              <a:buNone/>
            </a:pPr>
            <a:r xmlns:a="http://schemas.openxmlformats.org/drawingml/2006/main">
              <a:rPr b="1" lang="es" sz="2000"/>
              <a:t>Nombre: Karen Urtecha</a:t>
            </a:r>
            <a:endParaRPr xmlns:a="http://schemas.openxmlformats.org/drawingml/2006/main" b="1" sz="2000"/>
          </a:p>
          <a:p>
            <a:pPr xmlns:a="http://schemas.openxmlformats.org/drawingml/2006/main" indent="-342900" lvl="0" marL="342900" rtl="0" algn="l">
              <a:spcBef>
                <a:spcPts val="0"/>
              </a:spcBef>
              <a:spcAft>
                <a:spcPts val="0"/>
              </a:spcAft>
              <a:buClr>
                <a:srgbClr val="FF0000"/>
              </a:buClr>
              <a:buFont typeface="Arial"/>
              <a:buNone/>
            </a:pPr>
            <a:r xmlns:a="http://schemas.openxmlformats.org/drawingml/2006/main">
              <a:rPr b="1" lang="es" sz="2000"/>
              <a:t>Dirección de correo electrónico: steelecreekpto@gmail.com</a:t>
            </a:r>
            <a:endParaRPr xmlns:a="http://schemas.openxmlformats.org/drawingml/2006/main"/>
          </a:p>
          <a:p>
            <a:pPr xmlns:a="http://schemas.openxmlformats.org/drawingml/2006/main" indent="0" lvl="0" marL="342900" rtl="0" algn="l">
              <a:spcBef>
                <a:spcPts val="400"/>
              </a:spcBef>
              <a:spcAft>
                <a:spcPts val="0"/>
              </a:spcAft>
              <a:buClr>
                <a:schemeClr val="dk1"/>
              </a:buClr>
              <a:buSzPts val="1100"/>
              <a:buFont typeface="Arial"/>
              <a:buNone/>
            </a:pPr>
            <a:r xmlns:a="http://schemas.openxmlformats.org/drawingml/2006/main">
              <a:t/>
            </a:r>
            <a:endParaRPr xmlns:a="http://schemas.openxmlformats.org/drawingml/2006/main"/>
          </a:p>
          <a:p>
            <a:pPr xmlns:a="http://schemas.openxmlformats.org/drawingml/2006/main" indent="0" lvl="0" marL="0" rtl="0" algn="l">
              <a:spcBef>
                <a:spcPts val="400"/>
              </a:spcBef>
              <a:spcAft>
                <a:spcPts val="0"/>
              </a:spcAft>
              <a:buClr>
                <a:schemeClr val="dk1"/>
              </a:buClr>
              <a:buSzPts val="1100"/>
              <a:buFont typeface="Arial"/>
              <a:buNone/>
            </a:pPr>
            <a:r xmlns:a="http://schemas.openxmlformats.org/drawingml/2006/main">
              <a:t/>
            </a:r>
            <a:endParaRPr xmlns:a="http://schemas.openxmlformats.org/drawingml/2006/main" sz="2000"/>
          </a:p>
          <a:p>
            <a:pPr xmlns:a="http://schemas.openxmlformats.org/drawingml/2006/main" indent="0" lvl="0" marL="0" rtl="0" algn="l">
              <a:spcBef>
                <a:spcPts val="400"/>
              </a:spcBef>
              <a:spcAft>
                <a:spcPts val="0"/>
              </a:spcAft>
              <a:buClr>
                <a:schemeClr val="dk1"/>
              </a:buClr>
              <a:buSzPts val="1100"/>
              <a:buFont typeface="Arial"/>
              <a:buNone/>
            </a:pPr>
            <a:r xmlns:a="http://schemas.openxmlformats.org/drawingml/2006/main">
              <a:rPr b="1" lang="es" sz="2000" u="sng"/>
              <a:t>Intérprete no oficial </a:t>
            </a:r>
            <a:r xmlns:a="http://schemas.openxmlformats.org/drawingml/2006/main">
              <a:rPr lang="es" sz="2000"/>
              <a:t>: Karina Rosell</a:t>
            </a:r>
            <a:endParaRPr xmlns:a="http://schemas.openxmlformats.org/drawingml/2006/main" sz="2000"/>
          </a:p>
          <a:p>
            <a:pPr xmlns:a="http://schemas.openxmlformats.org/drawingml/2006/main" indent="0" lvl="0" marL="0" rtl="0" algn="l">
              <a:spcBef>
                <a:spcPts val="400"/>
              </a:spcBef>
              <a:spcAft>
                <a:spcPts val="0"/>
              </a:spcAft>
              <a:buClr>
                <a:schemeClr val="dk1"/>
              </a:buClr>
              <a:buSzPts val="1100"/>
              <a:buFont typeface="Arial"/>
              <a:buNone/>
            </a:pPr>
            <a:r xmlns:a="http://schemas.openxmlformats.org/drawingml/2006/main">
              <a:rPr b="1" lang="es" sz="2000" u="sng"/>
              <a:t>Contacto de cumplimiento del Título I de la escuela </a:t>
            </a:r>
            <a:r xmlns:a="http://schemas.openxmlformats.org/drawingml/2006/main">
              <a:rPr lang="es" sz="2000"/>
              <a:t>: franswaq.hill@cms.k12.nc.us</a:t>
            </a:r>
            <a:endParaRPr xmlns:a="http://schemas.openxmlformats.org/drawingml/2006/main" sz="200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4"/>
          <p:cNvSpPr txBox="1"/>
          <p:nvPr>
            <p:ph type="title"/>
          </p:nvPr>
        </p:nvSpPr>
        <p:spPr>
          <a:xfrm>
            <a:off x="972475" y="284013"/>
            <a:ext cx="8229600" cy="11430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ctr">
              <a:spcBef>
                <a:spcPts val="0"/>
              </a:spcBef>
              <a:spcAft>
                <a:spcPts val="0"/>
              </a:spcAft>
              <a:buNone/>
            </a:pPr>
            <a:r xmlns:a="http://schemas.openxmlformats.org/drawingml/2006/main">
              <a:rPr i="0" lang="es" u="none" cap="none" strike="noStrike">
                <a:solidFill>
                  <a:srgbClr val="000000"/>
                </a:solidFill>
                <a:latin typeface="Arial"/>
                <a:ea typeface="Arial"/>
                <a:cs typeface="Arial"/>
                <a:sym typeface="Arial"/>
              </a:rPr>
              <a:t>¿Cómo puedo ser voluntario para ayudar a mi estudiante con las necesidades escolares?</a:t>
            </a:r>
            <a:endParaRPr xmlns:a="http://schemas.openxmlformats.org/drawingml/2006/main">
              <a:solidFill>
                <a:srgbClr val="000000"/>
              </a:solidFill>
            </a:endParaRPr>
          </a:p>
        </p:txBody>
      </p:sp>
      <p:sp>
        <p:nvSpPr>
          <p:cNvPr id="141" name="Google Shape;141;p24"/>
          <p:cNvSpPr txBox="1"/>
          <p:nvPr>
            <p:ph idx="1" type="body"/>
          </p:nvPr>
        </p:nvSpPr>
        <p:spPr>
          <a:xfrm>
            <a:off x="457200" y="1600200"/>
            <a:ext cx="8229600" cy="4967700"/>
          </a:xfrm>
          <a:prstGeom prst="rect">
            <a:avLst/>
          </a:prstGeom>
          <a:noFill/>
          <a:ln>
            <a:noFill/>
          </a:ln>
        </p:spPr>
        <p:txBody>
          <a:bodyPr anchorCtr="0" anchor="t" bIns="45700" lIns="91425" spcFirstLastPara="1" rIns="91425" wrap="square" tIns="45700">
            <a:noAutofit/>
          </a:bodyPr>
          <a:lstStyle/>
          <a:p>
            <a:pPr xmlns:a="http://schemas.openxmlformats.org/drawingml/2006/main" indent="-342900" lvl="0" marL="342900" rtl="0" algn="l">
              <a:spcBef>
                <a:spcPts val="0"/>
              </a:spcBef>
              <a:spcAft>
                <a:spcPts val="0"/>
              </a:spcAft>
              <a:buClr>
                <a:schemeClr val="dk1"/>
              </a:buClr>
              <a:buSzPts val="2000"/>
              <a:buFont typeface="Arial"/>
              <a:buChar char="•"/>
            </a:pPr>
            <a:r xmlns:a="http://schemas.openxmlformats.org/drawingml/2006/main">
              <a:rPr b="1" lang="es" sz="2000"/>
              <a:t>Únase o asista al Equipo de Mejoramiento Escolar/Equipo de Liderazgo Escolar</a:t>
            </a:r>
            <a:endParaRPr xmlns:a="http://schemas.openxmlformats.org/drawingml/2006/main" b="1" sz="2000"/>
          </a:p>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sz="2000"/>
          </a:p>
          <a:p>
            <a:pPr xmlns:a="http://schemas.openxmlformats.org/drawingml/2006/main" indent="-342900" lvl="0" marL="342900" rtl="0" algn="l">
              <a:spcBef>
                <a:spcPts val="400"/>
              </a:spcBef>
              <a:spcAft>
                <a:spcPts val="0"/>
              </a:spcAft>
              <a:buClr>
                <a:schemeClr val="dk1"/>
              </a:buClr>
              <a:buSzPts val="2000"/>
              <a:buFont typeface="Arial"/>
              <a:buChar char="•"/>
            </a:pPr>
            <a:r xmlns:a="http://schemas.openxmlformats.org/drawingml/2006/main">
              <a:rPr lang="es" sz="2000"/>
              <a:t>Ofrézcase como voluntario para comunicarse con otros padres/familias con respecto a información escolar importante:</a:t>
            </a:r>
            <a:endParaRPr xmlns:a="http://schemas.openxmlformats.org/drawingml/2006/main"/>
          </a:p>
          <a:p>
            <a:pPr xmlns:a="http://schemas.openxmlformats.org/drawingml/2006/main" indent="-285750" lvl="1" marL="742950" rtl="0" algn="l">
              <a:spcBef>
                <a:spcPts val="400"/>
              </a:spcBef>
              <a:spcAft>
                <a:spcPts val="0"/>
              </a:spcAft>
              <a:buClr>
                <a:schemeClr val="dk1"/>
              </a:buClr>
              <a:buSzPts val="2000"/>
              <a:buFont typeface="Arial"/>
              <a:buChar char="•"/>
            </a:pPr>
            <a:r xmlns:a="http://schemas.openxmlformats.org/drawingml/2006/main">
              <a:rPr lang="es" sz="2000"/>
              <a:t>Ex. – Finalización 100% compacta</a:t>
            </a:r>
            <a:endParaRPr xmlns:a="http://schemas.openxmlformats.org/drawingml/2006/main">
              <a:highlight>
                <a:srgbClr val="FFFF00"/>
              </a:highlight>
            </a:endParaRPr>
          </a:p>
          <a:p>
            <a:pPr xmlns:a="http://schemas.openxmlformats.org/drawingml/2006/main" indent="-285750" lvl="1" marL="742950" rtl="0" algn="l">
              <a:spcBef>
                <a:spcPts val="400"/>
              </a:spcBef>
              <a:spcAft>
                <a:spcPts val="0"/>
              </a:spcAft>
              <a:buClr>
                <a:schemeClr val="dk1"/>
              </a:buClr>
              <a:buSzPts val="2000"/>
              <a:buFont typeface="Arial"/>
              <a:buChar char="•"/>
            </a:pPr>
            <a:r xmlns:a="http://schemas.openxmlformats.org/drawingml/2006/main">
              <a:rPr lang="es" sz="2000"/>
              <a:t>Eventos que ocurren en la escuela de su hijo</a:t>
            </a:r>
            <a:endParaRPr xmlns:a="http://schemas.openxmlformats.org/drawingml/2006/main"/>
          </a:p>
          <a:p>
            <a:pPr xmlns:a="http://schemas.openxmlformats.org/drawingml/2006/main" indent="-285750" lvl="1" marL="742950" rtl="0" algn="l">
              <a:spcBef>
                <a:spcPts val="400"/>
              </a:spcBef>
              <a:spcAft>
                <a:spcPts val="0"/>
              </a:spcAft>
              <a:buClr>
                <a:schemeClr val="dk1"/>
              </a:buClr>
              <a:buSzPts val="2000"/>
              <a:buFont typeface="Arial"/>
              <a:buChar char="•"/>
            </a:pPr>
            <a:r xmlns:a="http://schemas.openxmlformats.org/drawingml/2006/main">
              <a:rPr lang="es" sz="2000"/>
              <a:t>Oportunidades para participar o apoyar actividades escolares</a:t>
            </a:r>
            <a:endParaRPr xmlns:a="http://schemas.openxmlformats.org/drawingml/2006/main" sz="2000"/>
          </a:p>
          <a:p>
            <a:pPr xmlns:a="http://schemas.openxmlformats.org/drawingml/2006/main" indent="0" lvl="0" marL="0" rtl="0" algn="l">
              <a:spcBef>
                <a:spcPts val="400"/>
              </a:spcBef>
              <a:spcAft>
                <a:spcPts val="0"/>
              </a:spcAft>
              <a:buNone/>
            </a:pPr>
            <a:r xmlns:a="http://schemas.openxmlformats.org/drawingml/2006/main">
              <a:t/>
            </a:r>
            <a:endParaRPr xmlns:a="http://schemas.openxmlformats.org/drawingml/2006/main" sz="2000"/>
          </a:p>
          <a:p>
            <a:pPr xmlns:a="http://schemas.openxmlformats.org/drawingml/2006/main" indent="-342900" lvl="0" marL="342900" rtl="0" algn="l">
              <a:spcBef>
                <a:spcPts val="400"/>
              </a:spcBef>
              <a:spcAft>
                <a:spcPts val="0"/>
              </a:spcAft>
              <a:buClr>
                <a:schemeClr val="dk1"/>
              </a:buClr>
              <a:buSzPts val="2000"/>
              <a:buFont typeface="Arial"/>
              <a:buChar char="•"/>
            </a:pPr>
            <a:r xmlns:a="http://schemas.openxmlformats.org/drawingml/2006/main">
              <a:rPr lang="es" sz="2000"/>
              <a:t>Llame a Franswa Hill al 980-343-3810 o envíe un correo electrónico a </a:t>
            </a:r>
            <a:r xmlns:a="http://schemas.openxmlformats.org/drawingml/2006/main" xmlns:r="http://schemas.openxmlformats.org/officeDocument/2006/relationships">
              <a:rPr lang="es" sz="2000" u="sng">
                <a:hlinkClick r:id="rId3"/>
              </a:rPr>
              <a:t>franswaq.hill@cms.k12.nc.us </a:t>
            </a:r>
            <a:r xmlns:a="http://schemas.openxmlformats.org/drawingml/2006/main">
              <a:rPr lang="es" sz="2000"/>
              <a:t>para conocer las oportunidades de voluntariado.</a:t>
            </a:r>
            <a:endParaRPr xmlns:a="http://schemas.openxmlformats.org/drawingml/2006/main" b="1" sz="2000"/>
          </a:p>
          <a:p>
            <a:pPr xmlns:a="http://schemas.openxmlformats.org/drawingml/2006/main" indent="0" lvl="0" marL="0" marR="0" rtl="0" algn="l">
              <a:spcBef>
                <a:spcPts val="400"/>
              </a:spcBef>
              <a:spcAft>
                <a:spcPts val="0"/>
              </a:spcAft>
              <a:buNone/>
            </a:pPr>
            <a:r xmlns:a="http://schemas.openxmlformats.org/drawingml/2006/main">
              <a:t/>
            </a:r>
            <a:endParaRPr xmlns:a="http://schemas.openxmlformats.org/drawingml/2006/main" sz="2000"/>
          </a:p>
          <a:p>
            <a:pPr xmlns:a="http://schemas.openxmlformats.org/drawingml/2006/main" indent="0" lvl="0" marL="0" marR="0" rtl="0" algn="l">
              <a:spcBef>
                <a:spcPts val="400"/>
              </a:spcBef>
              <a:spcAft>
                <a:spcPts val="0"/>
              </a:spcAft>
              <a:buNone/>
            </a:pPr>
            <a:r xmlns:a="http://schemas.openxmlformats.org/drawingml/2006/main">
              <a:t/>
            </a:r>
            <a:endParaRPr xmlns:a="http://schemas.openxmlformats.org/drawingml/2006/main" sz="2000"/>
          </a:p>
          <a:p>
            <a:pPr xmlns:a="http://schemas.openxmlformats.org/drawingml/2006/main" indent="0" lvl="0" marL="0" marR="0" rtl="0" algn="l">
              <a:spcBef>
                <a:spcPts val="400"/>
              </a:spcBef>
              <a:spcAft>
                <a:spcPts val="0"/>
              </a:spcAft>
              <a:buNone/>
            </a:pPr>
            <a:r xmlns:a="http://schemas.openxmlformats.org/drawingml/2006/main">
              <a:t/>
            </a:r>
            <a:endParaRPr xmlns:a="http://schemas.openxmlformats.org/drawingml/2006/main" sz="2000"/>
          </a:p>
          <a:p>
            <a:pPr xmlns:a="http://schemas.openxmlformats.org/drawingml/2006/main" indent="-285750" lvl="1" marL="742950" marR="0" rtl="0" algn="l">
              <a:spcBef>
                <a:spcPts val="560"/>
              </a:spcBef>
              <a:spcAft>
                <a:spcPts val="0"/>
              </a:spcAft>
              <a:buClr>
                <a:schemeClr val="dk1"/>
              </a:buClr>
              <a:buFont typeface="Arial"/>
              <a:buNone/>
            </a:pPr>
            <a:r xmlns:a="http://schemas.openxmlformats.org/drawingml/2006/main">
              <a:t/>
            </a:r>
            <a:endParaRPr xmlns:a="http://schemas.openxmlformats.org/drawingml/2006/main" b="0" i="0" sz="2800" u="none" cap="none" strike="noStrik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5"/>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ctr">
              <a:spcBef>
                <a:spcPts val="0"/>
              </a:spcBef>
              <a:spcAft>
                <a:spcPts val="0"/>
              </a:spcAft>
              <a:buNone/>
            </a:pPr>
            <a:r xmlns:a="http://schemas.openxmlformats.org/drawingml/2006/main">
              <a:rPr i="0" lang="es" u="none" cap="none" strike="noStrike">
                <a:solidFill>
                  <a:srgbClr val="000000"/>
                </a:solidFill>
              </a:rPr>
              <a:t>¿Cómo solicito las calificaciones de los maestros de mi hijo?</a:t>
            </a:r>
            <a:endParaRPr xmlns:a="http://schemas.openxmlformats.org/drawingml/2006/main">
              <a:solidFill>
                <a:srgbClr val="000000"/>
              </a:solidFill>
            </a:endParaRPr>
          </a:p>
        </p:txBody>
      </p:sp>
      <p:sp>
        <p:nvSpPr>
          <p:cNvPr id="148" name="Google Shape;148;p25"/>
          <p:cNvSpPr txBox="1"/>
          <p:nvPr>
            <p:ph idx="1" type="body"/>
          </p:nvPr>
        </p:nvSpPr>
        <p:spPr>
          <a:xfrm>
            <a:off x="457200" y="1600200"/>
            <a:ext cx="8229600" cy="49677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342900" marR="0" rtl="0" algn="l">
              <a:spcBef>
                <a:spcPts val="0"/>
              </a:spcBef>
              <a:spcAft>
                <a:spcPts val="0"/>
              </a:spcAft>
              <a:buNone/>
            </a:pPr>
            <a:r xmlns:a="http://schemas.openxmlformats.org/drawingml/2006/main">
              <a:t/>
            </a:r>
            <a:endParaRPr xmlns:a="http://schemas.openxmlformats.org/drawingml/2006/main" sz="2000"/>
          </a:p>
          <a:p>
            <a:pPr xmlns:a="http://schemas.openxmlformats.org/drawingml/2006/main" indent="-342900" lvl="0" marL="342900" marR="0" rtl="0" algn="l">
              <a:spcBef>
                <a:spcPts val="0"/>
              </a:spcBef>
              <a:spcAft>
                <a:spcPts val="0"/>
              </a:spcAft>
              <a:buClr>
                <a:schemeClr val="dk1"/>
              </a:buClr>
              <a:buSzPts val="2000"/>
              <a:buFont typeface="Arial"/>
              <a:buChar char="•"/>
            </a:pPr>
            <a:r xmlns:a="http://schemas.openxmlformats.org/drawingml/2006/main">
              <a:rPr b="0" i="0" lang="es" sz="2000" u="none" cap="none" strike="noStrike">
                <a:solidFill>
                  <a:schemeClr val="dk1"/>
                </a:solidFill>
                <a:latin typeface="Arial"/>
                <a:ea typeface="Arial"/>
                <a:cs typeface="Arial"/>
                <a:sym typeface="Arial"/>
              </a:rPr>
              <a:t>Título I </a:t>
            </a:r>
            <a:r xmlns:a="http://schemas.openxmlformats.org/drawingml/2006/main">
              <a:rPr lang="es" sz="2000"/>
              <a:t>padres y familias</a:t>
            </a:r>
            <a:r xmlns:a="http://schemas.openxmlformats.org/drawingml/2006/main">
              <a:rPr lang="es" sz="2000">
                <a:solidFill>
                  <a:schemeClr val="dk1"/>
                </a:solidFill>
              </a:rPr>
              <a:t> </a:t>
            </a:r>
            <a:r xmlns:a="http://schemas.openxmlformats.org/drawingml/2006/main">
              <a:rPr b="0" i="0" lang="es" sz="2000" u="none" cap="none" strike="noStrike">
                <a:solidFill>
                  <a:schemeClr val="dk1"/>
                </a:solidFill>
                <a:latin typeface="Arial"/>
                <a:ea typeface="Arial"/>
                <a:cs typeface="Arial"/>
                <a:sym typeface="Arial"/>
              </a:rPr>
              <a:t>tienen derecho a solicitar las cualificaciones de los profesores de </a:t>
            </a:r>
            <a:r xmlns:a="http://schemas.openxmlformats.org/drawingml/2006/main">
              <a:rPr lang="es" sz="2000">
                <a:solidFill>
                  <a:schemeClr val="dk1"/>
                </a:solidFill>
              </a:rPr>
              <a:t>sus </a:t>
            </a:r>
            <a:r xmlns:a="http://schemas.openxmlformats.org/drawingml/2006/main">
              <a:rPr b="0" i="0" lang="es" sz="2000" u="none" cap="none" strike="noStrike">
                <a:solidFill>
                  <a:schemeClr val="dk1"/>
                </a:solidFill>
                <a:latin typeface="Arial"/>
                <a:ea typeface="Arial"/>
                <a:cs typeface="Arial"/>
                <a:sym typeface="Arial"/>
              </a:rPr>
              <a:t>hijos</a:t>
            </a:r>
            <a:endParaRPr xmlns:a="http://schemas.openxmlformats.org/drawingml/2006/main"/>
          </a:p>
          <a:p>
            <a:pPr xmlns:a="http://schemas.openxmlformats.org/drawingml/2006/main" indent="-342900" lvl="0" marL="342900" marR="0" rtl="0" algn="l">
              <a:spcBef>
                <a:spcPts val="400"/>
              </a:spcBef>
              <a:spcAft>
                <a:spcPts val="0"/>
              </a:spcAft>
              <a:buClr>
                <a:schemeClr val="dk1"/>
              </a:buClr>
              <a:buFont typeface="Arial"/>
              <a:buNone/>
            </a:pPr>
            <a:r xmlns:a="http://schemas.openxmlformats.org/drawingml/2006/main">
              <a:t/>
            </a:r>
            <a:endParaRPr xmlns:a="http://schemas.openxmlformats.org/drawingml/2006/main" b="0" i="0" sz="2000" u="none" cap="none" strike="noStrike">
              <a:solidFill>
                <a:schemeClr val="dk1"/>
              </a:solidFill>
              <a:latin typeface="Arial"/>
              <a:ea typeface="Arial"/>
              <a:cs typeface="Arial"/>
              <a:sym typeface="Arial"/>
            </a:endParaRPr>
          </a:p>
          <a:p>
            <a:pPr xmlns:a="http://schemas.openxmlformats.org/drawingml/2006/main" indent="-342900" lvl="0" marL="342900" marR="0" rtl="0" algn="l">
              <a:spcBef>
                <a:spcPts val="400"/>
              </a:spcBef>
              <a:spcAft>
                <a:spcPts val="0"/>
              </a:spcAft>
              <a:buClr>
                <a:schemeClr val="dk1"/>
              </a:buClr>
              <a:buSzPts val="2000"/>
              <a:buFont typeface="Arial"/>
              <a:buChar char="•"/>
            </a:pPr>
            <a:r xmlns:a="http://schemas.openxmlformats.org/drawingml/2006/main">
              <a:rPr b="0" i="0" lang="es" sz="2000" u="none" cap="none" strike="noStrike">
                <a:solidFill>
                  <a:schemeClr val="dk1"/>
                </a:solidFill>
                <a:latin typeface="Arial"/>
                <a:ea typeface="Arial"/>
                <a:cs typeface="Arial"/>
                <a:sym typeface="Arial"/>
              </a:rPr>
              <a:t>¿Cómo se le notifica este derecho y cuál es el proceso para realizar </a:t>
            </a:r>
            <a:r xmlns:a="http://schemas.openxmlformats.org/drawingml/2006/main">
              <a:rPr lang="es" sz="2000">
                <a:solidFill>
                  <a:schemeClr val="dk1"/>
                </a:solidFill>
              </a:rPr>
              <a:t>una </a:t>
            </a:r>
            <a:r xmlns:a="http://schemas.openxmlformats.org/drawingml/2006/main">
              <a:rPr b="0" i="0" lang="es" sz="2000" u="none" cap="none" strike="noStrike">
                <a:solidFill>
                  <a:schemeClr val="dk1"/>
                </a:solidFill>
                <a:latin typeface="Arial"/>
                <a:ea typeface="Arial"/>
                <a:cs typeface="Arial"/>
                <a:sym typeface="Arial"/>
              </a:rPr>
              <a:t>solicitud?</a:t>
            </a:r>
            <a:endParaRPr xmlns:a="http://schemas.openxmlformats.org/drawingml/2006/main" b="0" i="0" sz="2000" u="none" cap="none" strike="noStrike">
              <a:solidFill>
                <a:schemeClr val="dk1"/>
              </a:solidFill>
              <a:latin typeface="Arial"/>
              <a:ea typeface="Arial"/>
              <a:cs typeface="Arial"/>
              <a:sym typeface="Arial"/>
            </a:endParaRPr>
          </a:p>
          <a:p>
            <a:pPr xmlns:a="http://schemas.openxmlformats.org/drawingml/2006/main" indent="-260350" lvl="1" marL="742950" marR="0" rtl="0" algn="l">
              <a:spcBef>
                <a:spcPts val="400"/>
              </a:spcBef>
              <a:spcAft>
                <a:spcPts val="0"/>
              </a:spcAft>
              <a:buClr>
                <a:schemeClr val="dk1"/>
              </a:buClr>
              <a:buSzPts val="2000"/>
              <a:buFont typeface="Arial"/>
              <a:buChar char="○"/>
            </a:pPr>
            <a:r xmlns:a="http://schemas.openxmlformats.org/drawingml/2006/main">
              <a:rPr lang="es" sz="2000"/>
              <a:t>Puedes solicitarlo a Tamara Looney y/o Franswa Hill</a:t>
            </a:r>
            <a:endParaRPr xmlns:a="http://schemas.openxmlformats.org/drawingml/2006/main" sz="2000">
              <a:solidFill>
                <a:srgbClr val="FF0000"/>
              </a:solidFill>
            </a:endParaRPr>
          </a:p>
          <a:p>
            <a:pPr xmlns:a="http://schemas.openxmlformats.org/drawingml/2006/main" indent="-260350" lvl="1" marL="742950" marR="0" rtl="0" algn="l">
              <a:spcBef>
                <a:spcPts val="400"/>
              </a:spcBef>
              <a:spcAft>
                <a:spcPts val="0"/>
              </a:spcAft>
              <a:buClr>
                <a:schemeClr val="dk1"/>
              </a:buClr>
              <a:buSzPts val="2000"/>
              <a:buFont typeface="Arial"/>
              <a:buChar char="○"/>
            </a:pPr>
            <a:r xmlns:a="http://schemas.openxmlformats.org/drawingml/2006/main">
              <a:rPr lang="es" sz="2000"/>
              <a:t>La solicitud debe completarse dentro de los 30 días.</a:t>
            </a:r>
            <a:endParaRPr xmlns:a="http://schemas.openxmlformats.org/drawingml/2006/main">
              <a:solidFill>
                <a:srgbClr val="FF0000"/>
              </a:solidFill>
            </a:endParaRPr>
          </a:p>
          <a:p>
            <a:pPr xmlns:a="http://schemas.openxmlformats.org/drawingml/2006/main" indent="-342900" lvl="0" marL="342900" marR="0" rtl="0" algn="l">
              <a:spcBef>
                <a:spcPts val="440"/>
              </a:spcBef>
              <a:spcAft>
                <a:spcPts val="0"/>
              </a:spcAft>
              <a:buClr>
                <a:schemeClr val="dk1"/>
              </a:buClr>
              <a:buFont typeface="Arial"/>
              <a:buNone/>
            </a:pPr>
            <a:r xmlns:a="http://schemas.openxmlformats.org/drawingml/2006/main">
              <a:t/>
            </a:r>
            <a:endParaRPr xmlns:a="http://schemas.openxmlformats.org/drawingml/2006/main" b="0" i="0" sz="2200" u="none" cap="none" strike="noStrike">
              <a:solidFill>
                <a:schemeClr val="dk1"/>
              </a:solidFill>
              <a:latin typeface="Arial"/>
              <a:ea typeface="Arial"/>
              <a:cs typeface="Arial"/>
              <a:sym typeface="Arial"/>
            </a:endParaRPr>
          </a:p>
          <a:p>
            <a:pPr xmlns:a="http://schemas.openxmlformats.org/drawingml/2006/main" indent="-342900" lvl="0" marL="342900" marR="0" rtl="0" algn="l">
              <a:spcBef>
                <a:spcPts val="440"/>
              </a:spcBef>
              <a:spcAft>
                <a:spcPts val="0"/>
              </a:spcAft>
              <a:buClr>
                <a:schemeClr val="dk1"/>
              </a:buClr>
              <a:buFont typeface="Arial"/>
              <a:buNone/>
            </a:pPr>
            <a:r xmlns:a="http://schemas.openxmlformats.org/drawingml/2006/main">
              <a:t/>
            </a:r>
            <a:endParaRPr xmlns:a="http://schemas.openxmlformats.org/drawingml/2006/main" b="0" i="0" sz="2200" u="none" cap="none" strike="noStrik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6"/>
          <p:cNvSpPr txBox="1"/>
          <p:nvPr>
            <p:ph type="title"/>
          </p:nvPr>
        </p:nvSpPr>
        <p:spPr>
          <a:xfrm>
            <a:off x="457200" y="274651"/>
            <a:ext cx="8229600" cy="12687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ctr">
              <a:spcBef>
                <a:spcPts val="0"/>
              </a:spcBef>
              <a:spcAft>
                <a:spcPts val="0"/>
              </a:spcAft>
              <a:buNone/>
            </a:pPr>
            <a:r xmlns:a="http://schemas.openxmlformats.org/drawingml/2006/main">
              <a:rPr i="0" lang="es" sz="2800" u="none" cap="none" strike="noStrike">
                <a:solidFill>
                  <a:srgbClr val="000000"/>
                </a:solidFill>
                <a:latin typeface="Arial"/>
                <a:ea typeface="Arial"/>
                <a:cs typeface="Arial"/>
                <a:sym typeface="Arial"/>
              </a:rPr>
              <a:t>¿Cómo se me notificará si a mi hijo le enseña un</a:t>
            </a:r>
            <a:r xmlns:a="http://schemas.openxmlformats.org/drawingml/2006/main">
              <a:rPr lang="es" sz="2800">
                <a:solidFill>
                  <a:srgbClr val="000000"/>
                </a:solidFill>
              </a:rPr>
              <a:t> </a:t>
            </a:r>
            <a:r xmlns:a="http://schemas.openxmlformats.org/drawingml/2006/main">
              <a:rPr i="0" lang="es" sz="2800" u="none" cap="none" strike="noStrike">
                <a:solidFill>
                  <a:srgbClr val="000000"/>
                </a:solidFill>
                <a:latin typeface="Arial"/>
                <a:ea typeface="Arial"/>
                <a:cs typeface="Arial"/>
                <a:sym typeface="Arial"/>
              </a:rPr>
              <a:t>¿Profesor que no está altamente calificado?</a:t>
            </a:r>
            <a:endParaRPr xmlns:a="http://schemas.openxmlformats.org/drawingml/2006/main">
              <a:solidFill>
                <a:srgbClr val="000000"/>
              </a:solidFill>
            </a:endParaRPr>
          </a:p>
        </p:txBody>
      </p:sp>
      <p:sp>
        <p:nvSpPr>
          <p:cNvPr id="155" name="Google Shape;155;p26"/>
          <p:cNvSpPr txBox="1"/>
          <p:nvPr>
            <p:ph idx="1" type="body"/>
          </p:nvPr>
        </p:nvSpPr>
        <p:spPr>
          <a:xfrm>
            <a:off x="457200" y="1600200"/>
            <a:ext cx="8229600" cy="4967700"/>
          </a:xfrm>
          <a:prstGeom prst="rect">
            <a:avLst/>
          </a:prstGeom>
          <a:noFill/>
          <a:ln>
            <a:noFill/>
          </a:ln>
        </p:spPr>
        <p:txBody>
          <a:bodyPr anchorCtr="0" anchor="t" bIns="45700" lIns="91425" spcFirstLastPara="1" rIns="91425" wrap="square" tIns="45700">
            <a:noAutofit/>
          </a:bodyPr>
          <a:lstStyle/>
          <a:p>
            <a:pPr xmlns:a="http://schemas.openxmlformats.org/drawingml/2006/main" indent="-342900" lvl="0" marL="342900" marR="0" rtl="0" algn="l">
              <a:spcBef>
                <a:spcPts val="0"/>
              </a:spcBef>
              <a:spcAft>
                <a:spcPts val="0"/>
              </a:spcAft>
              <a:buClr>
                <a:srgbClr val="000000"/>
              </a:buClr>
              <a:buSzPts val="2000"/>
              <a:buFont typeface="Arial"/>
              <a:buChar char="•"/>
            </a:pPr>
            <a:r xmlns:a="http://schemas.openxmlformats.org/drawingml/2006/main">
              <a:rPr lang="es" sz="2000">
                <a:solidFill>
                  <a:srgbClr val="000000"/>
                </a:solidFill>
              </a:rPr>
              <a:t>Estar altamente calificado en Carolina del Norte significa que ha aprobado con éxito los exámenes de licencia requeridos o ha recibido una licencia alternativa de la manera establecida por la ley de Carolina del Norte.</a:t>
            </a:r>
            <a:endParaRPr xmlns:a="http://schemas.openxmlformats.org/drawingml/2006/main">
              <a:solidFill>
                <a:srgbClr val="000000"/>
              </a:solidFill>
            </a:endParaRPr>
          </a:p>
          <a:p>
            <a:pPr xmlns:a="http://schemas.openxmlformats.org/drawingml/2006/main" indent="-342900" lvl="0" marL="342900" marR="0" rtl="0" algn="l">
              <a:spcBef>
                <a:spcPts val="400"/>
              </a:spcBef>
              <a:spcAft>
                <a:spcPts val="0"/>
              </a:spcAft>
              <a:buClr>
                <a:schemeClr val="dk1"/>
              </a:buClr>
              <a:buFont typeface="Arial"/>
              <a:buNone/>
            </a:pPr>
            <a:r xmlns:a="http://schemas.openxmlformats.org/drawingml/2006/main">
              <a:t/>
            </a:r>
            <a:endParaRPr xmlns:a="http://schemas.openxmlformats.org/drawingml/2006/main" b="0" i="0" sz="2000" u="none" cap="none" strike="noStrike">
              <a:solidFill>
                <a:schemeClr val="dk1"/>
              </a:solidFill>
              <a:latin typeface="Arial"/>
              <a:ea typeface="Arial"/>
              <a:cs typeface="Arial"/>
              <a:sym typeface="Arial"/>
            </a:endParaRPr>
          </a:p>
          <a:p>
            <a:pPr xmlns:a="http://schemas.openxmlformats.org/drawingml/2006/main" indent="-342900" lvl="0" marL="342900" marR="0" rtl="0" algn="l">
              <a:spcBef>
                <a:spcPts val="400"/>
              </a:spcBef>
              <a:spcAft>
                <a:spcPts val="0"/>
              </a:spcAft>
              <a:buClr>
                <a:schemeClr val="dk1"/>
              </a:buClr>
              <a:buSzPts val="2000"/>
              <a:buFont typeface="Arial"/>
              <a:buChar char="•"/>
            </a:pPr>
            <a:r xmlns:a="http://schemas.openxmlformats.org/drawingml/2006/main">
              <a:rPr lang="es" sz="2000"/>
              <a:t>Se </a:t>
            </a:r>
            <a:r xmlns:a="http://schemas.openxmlformats.org/drawingml/2006/main">
              <a:rPr b="0" i="0" lang="es" sz="2000" u="none" cap="none" strike="noStrike">
                <a:solidFill>
                  <a:schemeClr val="dk1"/>
                </a:solidFill>
                <a:latin typeface="Arial"/>
                <a:ea typeface="Arial"/>
                <a:cs typeface="Arial"/>
                <a:sym typeface="Arial"/>
              </a:rPr>
              <a:t>notifica </a:t>
            </a:r>
            <a:r xmlns:a="http://schemas.openxmlformats.org/drawingml/2006/main">
              <a:rPr lang="es" sz="2000"/>
              <a:t>a los padres </a:t>
            </a:r>
            <a:r xmlns:a="http://schemas.openxmlformats.org/drawingml/2006/main">
              <a:rPr b="0" i="0" lang="es" sz="2000" u="none" cap="none" strike="noStrike">
                <a:solidFill>
                  <a:schemeClr val="dk1"/>
                </a:solidFill>
                <a:latin typeface="Arial"/>
                <a:ea typeface="Arial"/>
                <a:cs typeface="Arial"/>
                <a:sym typeface="Arial"/>
              </a:rPr>
              <a:t>y las familias </a:t>
            </a:r>
            <a:r xmlns:a="http://schemas.openxmlformats.org/drawingml/2006/main">
              <a:rPr lang="es" sz="2000"/>
              <a:t>si </a:t>
            </a:r>
            <a:r xmlns:a="http://schemas.openxmlformats.org/drawingml/2006/main">
              <a:rPr b="0" i="0" lang="es" sz="2000" u="none" cap="none" strike="noStrike">
                <a:solidFill>
                  <a:schemeClr val="dk1"/>
                </a:solidFill>
                <a:latin typeface="Arial"/>
                <a:ea typeface="Arial"/>
                <a:cs typeface="Arial"/>
                <a:sym typeface="Arial"/>
              </a:rPr>
              <a:t>los maestros </a:t>
            </a:r>
            <a:r xmlns:a="http://schemas.openxmlformats.org/drawingml/2006/main">
              <a:rPr lang="es" sz="2000"/>
              <a:t>no cumplen con los requisitos de </a:t>
            </a:r>
            <a:r xmlns:a="http://schemas.openxmlformats.org/drawingml/2006/main">
              <a:rPr b="0" i="0" lang="es" sz="2000" u="none" cap="none" strike="noStrike">
                <a:solidFill>
                  <a:schemeClr val="dk1"/>
                </a:solidFill>
                <a:latin typeface="Arial"/>
                <a:ea typeface="Arial"/>
                <a:cs typeface="Arial"/>
                <a:sym typeface="Arial"/>
              </a:rPr>
              <a:t>ES </a:t>
            </a:r>
            <a:r xmlns:a="http://schemas.openxmlformats.org/drawingml/2006/main">
              <a:rPr lang="es" sz="2000"/>
              <a:t>SA </a:t>
            </a:r>
            <a:r xmlns:a="http://schemas.openxmlformats.org/drawingml/2006/main">
              <a:rPr b="0" i="0" lang="es" sz="2000" u="none" cap="none" strike="noStrike">
                <a:solidFill>
                  <a:schemeClr val="dk1"/>
                </a:solidFill>
                <a:latin typeface="Arial"/>
                <a:ea typeface="Arial"/>
                <a:cs typeface="Arial"/>
                <a:sym typeface="Arial"/>
              </a:rPr>
              <a:t>para Altamente Calificados</a:t>
            </a:r>
            <a:endParaRPr xmlns:a="http://schemas.openxmlformats.org/drawingml/2006/main"/>
          </a:p>
          <a:p>
            <a:pPr xmlns:a="http://schemas.openxmlformats.org/drawingml/2006/main" indent="-215900" lvl="0" marL="342900" marR="0" rtl="0" algn="l">
              <a:spcBef>
                <a:spcPts val="400"/>
              </a:spcBef>
              <a:spcAft>
                <a:spcPts val="0"/>
              </a:spcAft>
              <a:buClr>
                <a:schemeClr val="dk1"/>
              </a:buClr>
              <a:buSzPts val="2000"/>
              <a:buFont typeface="Arial"/>
              <a:buNone/>
            </a:pPr>
            <a:r xmlns:a="http://schemas.openxmlformats.org/drawingml/2006/main">
              <a:t/>
            </a:r>
            <a:endParaRPr xmlns:a="http://schemas.openxmlformats.org/drawingml/2006/main" b="0" i="1" sz="2000" u="none" cap="none" strike="noStrike">
              <a:solidFill>
                <a:srgbClr val="0070C0"/>
              </a:solidFill>
              <a:latin typeface="Arial"/>
              <a:ea typeface="Arial"/>
              <a:cs typeface="Arial"/>
              <a:sym typeface="Arial"/>
            </a:endParaRPr>
          </a:p>
          <a:p>
            <a:pPr xmlns:a="http://schemas.openxmlformats.org/drawingml/2006/main" indent="-342900" lvl="0" marL="342900" marR="0" rtl="0" algn="l">
              <a:spcBef>
                <a:spcPts val="400"/>
              </a:spcBef>
              <a:spcAft>
                <a:spcPts val="0"/>
              </a:spcAft>
              <a:buClr>
                <a:schemeClr val="dk1"/>
              </a:buClr>
              <a:buSzPts val="2000"/>
              <a:buFont typeface="Arial"/>
              <a:buChar char="•"/>
            </a:pPr>
            <a:r xmlns:a="http://schemas.openxmlformats.org/drawingml/2006/main">
              <a:rPr lang="es" sz="2000"/>
              <a:t>Los padres </a:t>
            </a:r>
            <a:r xmlns:a="http://schemas.openxmlformats.org/drawingml/2006/main">
              <a:rPr b="0" i="0" lang="es" sz="2000" u="none" cap="none" strike="noStrike">
                <a:solidFill>
                  <a:schemeClr val="dk1"/>
                </a:solidFill>
                <a:latin typeface="Arial"/>
                <a:ea typeface="Arial"/>
                <a:cs typeface="Arial"/>
                <a:sym typeface="Arial"/>
              </a:rPr>
              <a:t>pueden solicitar información sobre </a:t>
            </a:r>
            <a:r xmlns:a="http://schemas.openxmlformats.org/drawingml/2006/main">
              <a:rPr lang="es" sz="2000"/>
              <a:t>las calificaciones de los maestros por escrito.</a:t>
            </a:r>
            <a:endParaRPr xmlns:a="http://schemas.openxmlformats.org/drawingml/2006/main"/>
          </a:p>
          <a:p>
            <a:pPr xmlns:a="http://schemas.openxmlformats.org/drawingml/2006/main" indent="-342900" lvl="0" marL="342900" marR="0" rtl="0" algn="l">
              <a:spcBef>
                <a:spcPts val="100"/>
              </a:spcBef>
              <a:spcAft>
                <a:spcPts val="0"/>
              </a:spcAft>
              <a:buClr>
                <a:schemeClr val="dk1"/>
              </a:buClr>
              <a:buFont typeface="Arial"/>
              <a:buNone/>
            </a:pPr>
            <a:r xmlns:a="http://schemas.openxmlformats.org/drawingml/2006/main">
              <a:t/>
            </a:r>
            <a:endParaRPr xmlns:a="http://schemas.openxmlformats.org/drawingml/2006/main" b="0" i="0" sz="500" u="none" cap="none" strike="noStrike">
              <a:solidFill>
                <a:schemeClr val="dk1"/>
              </a:solidFill>
              <a:latin typeface="Arial"/>
              <a:ea typeface="Arial"/>
              <a:cs typeface="Arial"/>
              <a:sym typeface="Arial"/>
            </a:endParaRPr>
          </a:p>
          <a:p>
            <a:pPr xmlns:a="http://schemas.openxmlformats.org/drawingml/2006/main" indent="-342900" lvl="0" marL="342900" marR="0" rtl="0" algn="l">
              <a:spcBef>
                <a:spcPts val="440"/>
              </a:spcBef>
              <a:spcAft>
                <a:spcPts val="0"/>
              </a:spcAft>
              <a:buClr>
                <a:schemeClr val="dk1"/>
              </a:buClr>
              <a:buFont typeface="Arial"/>
              <a:buNone/>
            </a:pPr>
            <a:r xmlns:a="http://schemas.openxmlformats.org/drawingml/2006/main">
              <a:t/>
            </a:r>
            <a:endParaRPr xmlns:a="http://schemas.openxmlformats.org/drawingml/2006/main" b="0" i="0" sz="2200" u="none" cap="none" strike="noStrik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7"/>
          <p:cNvSpPr txBox="1"/>
          <p:nvPr>
            <p:ph type="title"/>
          </p:nvPr>
        </p:nvSpPr>
        <p:spPr>
          <a:xfrm>
            <a:off x="713750" y="235229"/>
            <a:ext cx="8229600" cy="12687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ctr">
              <a:spcBef>
                <a:spcPts val="0"/>
              </a:spcBef>
              <a:spcAft>
                <a:spcPts val="0"/>
              </a:spcAft>
              <a:buNone/>
            </a:pPr>
            <a:r xmlns:a="http://schemas.openxmlformats.org/drawingml/2006/main">
              <a:rPr i="0" lang="es" u="none" cap="none" strike="noStrike">
                <a:solidFill>
                  <a:srgbClr val="000000"/>
                </a:solidFill>
                <a:latin typeface="Arial"/>
                <a:ea typeface="Arial"/>
                <a:cs typeface="Arial"/>
                <a:sym typeface="Arial"/>
              </a:rPr>
              <a:t>Procedimientos de queja</a:t>
            </a:r>
            <a:endParaRPr xmlns:a="http://schemas.openxmlformats.org/drawingml/2006/main">
              <a:solidFill>
                <a:srgbClr val="000000"/>
              </a:solidFill>
            </a:endParaRPr>
          </a:p>
          <a:p>
            <a:pPr xmlns:a="http://schemas.openxmlformats.org/drawingml/2006/main" indent="0" lvl="0" marL="0" marR="0" rtl="0" algn="ctr">
              <a:spcBef>
                <a:spcPts val="0"/>
              </a:spcBef>
              <a:spcAft>
                <a:spcPts val="0"/>
              </a:spcAft>
              <a:buNone/>
            </a:pPr>
            <a:r xmlns:a="http://schemas.openxmlformats.org/drawingml/2006/main">
              <a:t/>
            </a:r>
            <a:endParaRPr xmlns:a="http://schemas.openxmlformats.org/drawingml/2006/main" sz="2800">
              <a:solidFill>
                <a:schemeClr val="dk2"/>
              </a:solidFill>
            </a:endParaRPr>
          </a:p>
        </p:txBody>
      </p:sp>
      <p:sp>
        <p:nvSpPr>
          <p:cNvPr id="161" name="Google Shape;161;p27"/>
          <p:cNvSpPr txBox="1"/>
          <p:nvPr/>
        </p:nvSpPr>
        <p:spPr>
          <a:xfrm>
            <a:off x="713750" y="1801500"/>
            <a:ext cx="8126400" cy="3867300"/>
          </a:xfrm>
          <a:prstGeom prst="rect">
            <a:avLst/>
          </a:prstGeom>
          <a:noFill/>
          <a:ln>
            <a:noFill/>
          </a:ln>
        </p:spPr>
        <p:txBody>
          <a:bodyPr anchorCtr="0" anchor="t" bIns="91425" lIns="91425" spcFirstLastPara="1" rIns="91425" wrap="square" tIns="91425">
            <a:noAutofit/>
          </a:bodyPr>
          <a:lstStyle/>
          <a:p>
            <a:pPr xmlns:a="http://schemas.openxmlformats.org/drawingml/2006/main" indent="-381000" lvl="0" marL="457200" rtl="0" algn="l">
              <a:spcBef>
                <a:spcPts val="0"/>
              </a:spcBef>
              <a:spcAft>
                <a:spcPts val="0"/>
              </a:spcAft>
              <a:buClr>
                <a:schemeClr val="dk1"/>
              </a:buClr>
              <a:buSzPts val="2400"/>
              <a:buChar char="●"/>
            </a:pPr>
            <a:r xmlns:a="http://schemas.openxmlformats.org/drawingml/2006/main">
              <a:rPr lang="es" sz="2400">
                <a:solidFill>
                  <a:schemeClr val="dk1"/>
                </a:solidFill>
              </a:rPr>
              <a:t>Notifique al maestro sobre la inquietud a través de Parent Square o por correo electrónico.</a:t>
            </a:r>
            <a:endParaRPr xmlns:a="http://schemas.openxmlformats.org/drawingml/2006/main" sz="2400">
              <a:solidFill>
                <a:schemeClr val="dk1"/>
              </a:solidFill>
            </a:endParaRPr>
          </a:p>
          <a:p>
            <a:pPr xmlns:a="http://schemas.openxmlformats.org/drawingml/2006/main" indent="-381000" lvl="0" marL="457200" rtl="0" algn="l">
              <a:spcBef>
                <a:spcPts val="0"/>
              </a:spcBef>
              <a:spcAft>
                <a:spcPts val="0"/>
              </a:spcAft>
              <a:buClr>
                <a:schemeClr val="dk1"/>
              </a:buClr>
              <a:buSzPts val="2400"/>
              <a:buChar char="●"/>
            </a:pPr>
            <a:r xmlns:a="http://schemas.openxmlformats.org/drawingml/2006/main">
              <a:rPr lang="es" sz="2400">
                <a:solidFill>
                  <a:schemeClr val="dk1"/>
                </a:solidFill>
              </a:rPr>
              <a:t>Si no se resuelve mediante la notificación, programe una cita o conferencia telefónica con el maestro del salón de clases.</a:t>
            </a:r>
            <a:endParaRPr xmlns:a="http://schemas.openxmlformats.org/drawingml/2006/main" sz="2400">
              <a:solidFill>
                <a:schemeClr val="dk1"/>
              </a:solidFill>
            </a:endParaRPr>
          </a:p>
          <a:p>
            <a:pPr xmlns:a="http://schemas.openxmlformats.org/drawingml/2006/main" indent="-381000" lvl="0" marL="457200" rtl="0" algn="l">
              <a:spcBef>
                <a:spcPts val="0"/>
              </a:spcBef>
              <a:spcAft>
                <a:spcPts val="0"/>
              </a:spcAft>
              <a:buClr>
                <a:schemeClr val="dk1"/>
              </a:buClr>
              <a:buSzPts val="2400"/>
              <a:buChar char="●"/>
            </a:pPr>
            <a:r xmlns:a="http://schemas.openxmlformats.org/drawingml/2006/main">
              <a:rPr lang="es" sz="2400">
                <a:solidFill>
                  <a:schemeClr val="dk1"/>
                </a:solidFill>
              </a:rPr>
              <a:t>Si el problema no se resuelve durante la conferencia entre usted y el maestro, comuníquese con la decana de estudiantes, Kim Winston, y/o la subdirectora, Franswa Hill.</a:t>
            </a:r>
            <a:endParaRPr xmlns:a="http://schemas.openxmlformats.org/drawingml/2006/main" sz="2400">
              <a:solidFill>
                <a:schemeClr val="dk1"/>
              </a:solidFill>
            </a:endParaRPr>
          </a:p>
          <a:p>
            <a:pPr xmlns:a="http://schemas.openxmlformats.org/drawingml/2006/main" indent="-381000" lvl="0" marL="457200" rtl="0" algn="l">
              <a:spcBef>
                <a:spcPts val="0"/>
              </a:spcBef>
              <a:spcAft>
                <a:spcPts val="0"/>
              </a:spcAft>
              <a:buClr>
                <a:schemeClr val="dk1"/>
              </a:buClr>
              <a:buSzPts val="2400"/>
              <a:buChar char="●"/>
            </a:pPr>
            <a:r xmlns:a="http://schemas.openxmlformats.org/drawingml/2006/main">
              <a:rPr lang="es" sz="2400">
                <a:solidFill>
                  <a:schemeClr val="dk1"/>
                </a:solidFill>
              </a:rPr>
              <a:t>Si hay un problema continuo, los administradores lo dirigirán al director.</a:t>
            </a:r>
            <a:endParaRPr xmlns:a="http://schemas.openxmlformats.org/drawingml/2006/main" sz="2400">
              <a:solidFill>
                <a:schemeClr val="accen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8"/>
          <p:cNvSpPr txBox="1"/>
          <p:nvPr>
            <p:ph idx="1" type="body"/>
          </p:nvPr>
        </p:nvSpPr>
        <p:spPr>
          <a:xfrm>
            <a:off x="457200" y="1600200"/>
            <a:ext cx="8229600" cy="49677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342900" marR="0" rtl="0" algn="l">
              <a:spcBef>
                <a:spcPts val="0"/>
              </a:spcBef>
              <a:spcAft>
                <a:spcPts val="0"/>
              </a:spcAft>
              <a:buNone/>
            </a:pPr>
            <a:r xmlns:a="http://schemas.openxmlformats.org/drawingml/2006/main">
              <a:t/>
            </a:r>
            <a:endParaRPr xmlns:a="http://schemas.openxmlformats.org/drawingml/2006/main" sz="1600">
              <a:solidFill>
                <a:schemeClr val="dk1"/>
              </a:solidFill>
            </a:endParaRPr>
          </a:p>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sz="1600"/>
          </a:p>
          <a:p>
            <a:pPr xmlns:a="http://schemas.openxmlformats.org/drawingml/2006/main" indent="-381000" lvl="0" marL="457200" rtl="0" algn="l">
              <a:spcBef>
                <a:spcPts val="0"/>
              </a:spcBef>
              <a:spcAft>
                <a:spcPts val="0"/>
              </a:spcAft>
              <a:buSzPts val="2400"/>
              <a:buChar char="●"/>
            </a:pPr>
            <a:r xmlns:a="http://schemas.openxmlformats.org/drawingml/2006/main">
              <a:rPr lang="es" sz="2400"/>
              <a:t>El curso de estudio estándar de Carolina del Norte completo (NCSCOS) se puede ver utilizando el siguiente enlace:</a:t>
            </a:r>
            <a:endParaRPr xmlns:a="http://schemas.openxmlformats.org/drawingml/2006/main" sz="2400"/>
          </a:p>
          <a:p>
            <a:pPr xmlns:a="http://schemas.openxmlformats.org/drawingml/2006/main" indent="0" lvl="0" marL="457200" rtl="0" algn="l">
              <a:spcBef>
                <a:spcPts val="0"/>
              </a:spcBef>
              <a:spcAft>
                <a:spcPts val="0"/>
              </a:spcAft>
              <a:buNone/>
            </a:pPr>
            <a:r xmlns:a="http://schemas.openxmlformats.org/drawingml/2006/main">
              <a:rPr lang="es" sz="2400">
                <a:solidFill>
                  <a:srgbClr val="9900FF"/>
                </a:solidFill>
              </a:rPr>
              <a:t> </a:t>
            </a:r>
            <a:r xmlns:a="http://schemas.openxmlformats.org/drawingml/2006/main" xmlns:r="http://schemas.openxmlformats.org/officeDocument/2006/relationships">
              <a:rPr lang="es" sz="2400" u="sng">
                <a:hlinkClick r:id="rId3"/>
              </a:rPr>
              <a:t>http://www.dpi.state.nc.us/curriculum/</a:t>
            </a:r>
            <a:r xmlns:a="http://schemas.openxmlformats.org/drawingml/2006/main">
              <a:rPr lang="es" sz="2400"/>
              <a:t> </a:t>
            </a:r>
            <a:endParaRPr xmlns:a="http://schemas.openxmlformats.org/drawingml/2006/main" sz="2400"/>
          </a:p>
          <a:p>
            <a:pPr xmlns:a="http://schemas.openxmlformats.org/drawingml/2006/main" indent="0" lvl="0" marL="0" rtl="0" algn="l">
              <a:spcBef>
                <a:spcPts val="320"/>
              </a:spcBef>
              <a:spcAft>
                <a:spcPts val="0"/>
              </a:spcAft>
              <a:buNone/>
            </a:pPr>
            <a:r xmlns:a="http://schemas.openxmlformats.org/drawingml/2006/main">
              <a:t/>
            </a:r>
            <a:endParaRPr xmlns:a="http://schemas.openxmlformats.org/drawingml/2006/main" sz="2400">
              <a:solidFill>
                <a:srgbClr val="9900FF"/>
              </a:solidFill>
            </a:endParaRPr>
          </a:p>
          <a:p>
            <a:pPr xmlns:a="http://schemas.openxmlformats.org/drawingml/2006/main" indent="-393700" lvl="0" marL="342900" rtl="0" algn="l">
              <a:spcBef>
                <a:spcPts val="320"/>
              </a:spcBef>
              <a:spcAft>
                <a:spcPts val="0"/>
              </a:spcAft>
              <a:buSzPts val="2400"/>
              <a:buChar char="•"/>
            </a:pPr>
            <a:r xmlns:a="http://schemas.openxmlformats.org/drawingml/2006/main">
              <a:rPr lang="es" sz="2400"/>
              <a:t>Para obtener más información sobre NCSCOS y el desarrollo profesional en su escuela, comuníquese con Kim Winston y/o Franswa Hill.</a:t>
            </a:r>
            <a:endParaRPr xmlns:a="http://schemas.openxmlformats.org/drawingml/2006/main" sz="1600"/>
          </a:p>
          <a:p>
            <a:pPr xmlns:a="http://schemas.openxmlformats.org/drawingml/2006/main" indent="0" lvl="0" marL="342900" marR="0" rtl="0" algn="l">
              <a:spcBef>
                <a:spcPts val="320"/>
              </a:spcBef>
              <a:spcAft>
                <a:spcPts val="0"/>
              </a:spcAft>
              <a:buNone/>
            </a:pPr>
            <a:r xmlns:a="http://schemas.openxmlformats.org/drawingml/2006/main">
              <a:t/>
            </a:r>
            <a:endParaRPr xmlns:a="http://schemas.openxmlformats.org/drawingml/2006/main" sz="2400"/>
          </a:p>
          <a:p>
            <a:pPr xmlns:a="http://schemas.openxmlformats.org/drawingml/2006/main" indent="0" lvl="0" marL="0" marR="0" rtl="0" algn="l">
              <a:spcBef>
                <a:spcPts val="320"/>
              </a:spcBef>
              <a:spcAft>
                <a:spcPts val="0"/>
              </a:spcAft>
              <a:buNone/>
            </a:pPr>
            <a:r xmlns:a="http://schemas.openxmlformats.org/drawingml/2006/main">
              <a:t/>
            </a:r>
            <a:endParaRPr xmlns:a="http://schemas.openxmlformats.org/drawingml/2006/main" sz="2400">
              <a:solidFill>
                <a:schemeClr val="dk1"/>
              </a:solidFill>
            </a:endParaRPr>
          </a:p>
          <a:p>
            <a:pPr xmlns:a="http://schemas.openxmlformats.org/drawingml/2006/main" indent="0" lvl="0" marL="0" marR="0" rtl="0" algn="l">
              <a:spcBef>
                <a:spcPts val="320"/>
              </a:spcBef>
              <a:spcAft>
                <a:spcPts val="0"/>
              </a:spcAft>
              <a:buNone/>
            </a:pPr>
            <a:r xmlns:a="http://schemas.openxmlformats.org/drawingml/2006/main">
              <a:t/>
            </a:r>
            <a:endParaRPr xmlns:a="http://schemas.openxmlformats.org/drawingml/2006/main" b="1" i="0" sz="2400" u="none" cap="none" strike="noStrike">
              <a:solidFill>
                <a:schemeClr val="dk1"/>
              </a:solidFill>
              <a:highlight>
                <a:srgbClr val="FFFF00"/>
              </a:highlight>
              <a:latin typeface="Arial"/>
              <a:ea typeface="Arial"/>
              <a:cs typeface="Arial"/>
              <a:sym typeface="Arial"/>
            </a:endParaRPr>
          </a:p>
        </p:txBody>
      </p:sp>
      <p:sp>
        <p:nvSpPr>
          <p:cNvPr id="167" name="Google Shape;167;p28"/>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l">
              <a:spcBef>
                <a:spcPts val="0"/>
              </a:spcBef>
              <a:spcAft>
                <a:spcPts val="0"/>
              </a:spcAft>
              <a:buNone/>
            </a:pPr>
            <a:r xmlns:a="http://schemas.openxmlformats.org/drawingml/2006/main">
              <a:t/>
            </a:r>
            <a:endParaRPr xmlns:a="http://schemas.openxmlformats.org/drawingml/2006/main" i="0" sz="3200" u="none" cap="none" strike="noStrike">
              <a:solidFill>
                <a:schemeClr val="dk2"/>
              </a:solidFill>
              <a:highlight>
                <a:srgbClr val="FFFF00"/>
              </a:highlight>
              <a:latin typeface="Arial"/>
              <a:ea typeface="Arial"/>
              <a:cs typeface="Arial"/>
              <a:sym typeface="Arial"/>
            </a:endParaRPr>
          </a:p>
          <a:p>
            <a:pPr xmlns:a="http://schemas.openxmlformats.org/drawingml/2006/main" indent="0" lvl="0" marL="0" marR="0" rtl="0" algn="ctr">
              <a:spcBef>
                <a:spcPts val="0"/>
              </a:spcBef>
              <a:spcAft>
                <a:spcPts val="0"/>
              </a:spcAft>
              <a:buNone/>
            </a:pPr>
            <a:r xmlns:a="http://schemas.openxmlformats.org/drawingml/2006/main">
              <a:rPr lang="es" sz="3200">
                <a:solidFill>
                  <a:srgbClr val="000000"/>
                </a:solidFill>
              </a:rPr>
              <a:t>Curso de estudio estándar de Carolina del Norte</a:t>
            </a:r>
            <a:endParaRPr xmlns:a="http://schemas.openxmlformats.org/drawingml/2006/main" sz="3200">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9"/>
          <p:cNvSpPr txBox="1"/>
          <p:nvPr>
            <p:ph type="title"/>
          </p:nvPr>
        </p:nvSpPr>
        <p:spPr>
          <a:xfrm>
            <a:off x="457200" y="274651"/>
            <a:ext cx="8229600" cy="1237500"/>
          </a:xfrm>
          <a:prstGeom prst="rect">
            <a:avLst/>
          </a:prstGeom>
        </p:spPr>
        <p:txBody>
          <a:bodyPr anchorCtr="0" anchor="b" bIns="91425" lIns="91425" spcFirstLastPara="1" rIns="91425" wrap="square" tIns="91425">
            <a:noAutofit/>
          </a:bodyPr>
          <a:lstStyle/>
          <a:p>
            <a:pPr xmlns:a="http://schemas.openxmlformats.org/drawingml/2006/main" indent="0" lvl="0" marL="0" rtl="0" algn="ctr">
              <a:spcBef>
                <a:spcPts val="0"/>
              </a:spcBef>
              <a:spcAft>
                <a:spcPts val="0"/>
              </a:spcAft>
              <a:buNone/>
            </a:pPr>
            <a:r xmlns:a="http://schemas.openxmlformats.org/drawingml/2006/main">
              <a:rPr lang="es">
                <a:solidFill>
                  <a:srgbClr val="000000"/>
                </a:solidFill>
              </a:rPr>
              <a:t>Soporte y mejora específicos adicionales (ATSI)</a:t>
            </a:r>
            <a:endParaRPr xmlns:a="http://schemas.openxmlformats.org/drawingml/2006/main">
              <a:solidFill>
                <a:srgbClr val="FF0000"/>
              </a:solidFill>
            </a:endParaRPr>
          </a:p>
        </p:txBody>
      </p:sp>
      <p:sp>
        <p:nvSpPr>
          <p:cNvPr id="174" name="Google Shape;174;p29"/>
          <p:cNvSpPr txBox="1"/>
          <p:nvPr>
            <p:ph idx="1" type="body"/>
          </p:nvPr>
        </p:nvSpPr>
        <p:spPr>
          <a:xfrm>
            <a:off x="457200" y="1608425"/>
            <a:ext cx="8229600" cy="4959300"/>
          </a:xfrm>
          <a:prstGeom prst="rect">
            <a:avLst/>
          </a:prstGeom>
        </p:spPr>
        <p:txBody>
          <a:bodyPr anchorCtr="0" anchor="t" bIns="91425" lIns="91425" spcFirstLastPara="1" rIns="91425" wrap="square" tIns="91425">
            <a:noAutofit/>
          </a:bodyPr>
          <a:lstStyle/>
          <a:p>
            <a:pPr xmlns:a="http://schemas.openxmlformats.org/drawingml/2006/main" indent="-381000" lvl="0" marL="457200" rtl="0" algn="l">
              <a:spcBef>
                <a:spcPts val="600"/>
              </a:spcBef>
              <a:spcAft>
                <a:spcPts val="0"/>
              </a:spcAft>
              <a:buSzPts val="2400"/>
              <a:buChar char="●"/>
            </a:pPr>
            <a:r xmlns:a="http://schemas.openxmlformats.org/drawingml/2006/main">
              <a:rPr lang="es" sz="2400"/>
              <a:t>El Plan Estatal de la Ley Cada Estudiante Triunfa (ESSA) de Carolina del Norte identifica escuelas para recibir apoyo y mejoras específicas cuando las escuelas tienen subgrupos de estudiantes con bajo rendimiento.</a:t>
            </a:r>
            <a:endParaRPr xmlns:a="http://schemas.openxmlformats.org/drawingml/2006/main" sz="2400"/>
          </a:p>
          <a:p>
            <a:pPr xmlns:a="http://schemas.openxmlformats.org/drawingml/2006/main" indent="0" lvl="0" marL="457200" rtl="0" algn="l">
              <a:spcBef>
                <a:spcPts val="600"/>
              </a:spcBef>
              <a:spcAft>
                <a:spcPts val="0"/>
              </a:spcAft>
              <a:buNone/>
            </a:pPr>
            <a:r xmlns:a="http://schemas.openxmlformats.org/drawingml/2006/main">
              <a:t/>
            </a:r>
            <a:endParaRPr xmlns:a="http://schemas.openxmlformats.org/drawingml/2006/main" sz="2400"/>
          </a:p>
          <a:p>
            <a:pPr xmlns:a="http://schemas.openxmlformats.org/drawingml/2006/main" indent="-381000" lvl="0" marL="457200" rtl="0" algn="l">
              <a:spcBef>
                <a:spcPts val="600"/>
              </a:spcBef>
              <a:spcAft>
                <a:spcPts val="0"/>
              </a:spcAft>
              <a:buSzPts val="2400"/>
              <a:buChar char="●"/>
            </a:pPr>
            <a:r xmlns:a="http://schemas.openxmlformats.org/drawingml/2006/main">
              <a:rPr lang="es" sz="2400"/>
              <a:t>Nuestra escuela tiene esta designación.</a:t>
            </a:r>
            <a:endParaRPr xmlns:a="http://schemas.openxmlformats.org/drawingml/2006/main" sz="2400"/>
          </a:p>
          <a:p>
            <a:pPr xmlns:a="http://schemas.openxmlformats.org/drawingml/2006/main" indent="0" lvl="0" marL="457200" rtl="0" algn="l">
              <a:spcBef>
                <a:spcPts val="600"/>
              </a:spcBef>
              <a:spcAft>
                <a:spcPts val="0"/>
              </a:spcAft>
              <a:buNone/>
            </a:pPr>
            <a:r xmlns:a="http://schemas.openxmlformats.org/drawingml/2006/main">
              <a:t/>
            </a:r>
            <a:endParaRPr xmlns:a="http://schemas.openxmlformats.org/drawingml/2006/main" sz="2400"/>
          </a:p>
          <a:p>
            <a:pPr xmlns:a="http://schemas.openxmlformats.org/drawingml/2006/main" indent="-381000" lvl="0" marL="457200" rtl="0" algn="l">
              <a:spcBef>
                <a:spcPts val="600"/>
              </a:spcBef>
              <a:spcAft>
                <a:spcPts val="0"/>
              </a:spcAft>
              <a:buSzPts val="2400"/>
              <a:buChar char="●"/>
            </a:pPr>
            <a:r xmlns:a="http://schemas.openxmlformats.org/drawingml/2006/main">
              <a:rPr lang="es" sz="2400"/>
              <a:t>Contamos con un plan integral de desarrollo profesional para el personal</a:t>
            </a:r>
            <a:endParaRPr xmlns:a="http://schemas.openxmlformats.org/drawingml/2006/main" sz="240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2"/>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ctr">
              <a:spcBef>
                <a:spcPts val="0"/>
              </a:spcBef>
              <a:spcAft>
                <a:spcPts val="0"/>
              </a:spcAft>
              <a:buNone/>
            </a:pPr>
            <a:r xmlns:a="http://schemas.openxmlformats.org/drawingml/2006/main">
              <a:rPr i="0" lang="es" sz="4800" u="none" cap="none" strike="noStrike">
                <a:solidFill>
                  <a:srgbClr val="000000"/>
                </a:solidFill>
                <a:latin typeface="Arial"/>
                <a:ea typeface="Arial"/>
                <a:cs typeface="Arial"/>
                <a:sym typeface="Arial"/>
              </a:rPr>
              <a:t>¿Por qué estamos aquí?</a:t>
            </a:r>
            <a:endParaRPr xmlns:a="http://schemas.openxmlformats.org/drawingml/2006/main" sz="4800">
              <a:solidFill>
                <a:srgbClr val="000000"/>
              </a:solidFill>
            </a:endParaRPr>
          </a:p>
        </p:txBody>
      </p:sp>
      <p:sp>
        <p:nvSpPr>
          <p:cNvPr id="60" name="Google Shape;60;p12"/>
          <p:cNvSpPr txBox="1"/>
          <p:nvPr>
            <p:ph idx="1" type="body"/>
          </p:nvPr>
        </p:nvSpPr>
        <p:spPr>
          <a:xfrm>
            <a:off x="457200" y="1600200"/>
            <a:ext cx="8229600" cy="49677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342900" marR="0" rtl="0" algn="l">
              <a:spcBef>
                <a:spcPts val="0"/>
              </a:spcBef>
              <a:spcAft>
                <a:spcPts val="0"/>
              </a:spcAft>
              <a:buNone/>
            </a:pPr>
            <a:r xmlns:a="http://schemas.openxmlformats.org/drawingml/2006/main">
              <a:rPr b="0" i="0" lang="es" sz="2000" u="none" cap="none" strike="noStrike">
                <a:solidFill>
                  <a:schemeClr val="dk1"/>
                </a:solidFill>
                <a:latin typeface="Arial"/>
                <a:ea typeface="Arial"/>
                <a:cs typeface="Arial"/>
                <a:sym typeface="Arial"/>
              </a:rPr>
              <a:t>La </a:t>
            </a:r>
            <a:r xmlns:a="http://schemas.openxmlformats.org/drawingml/2006/main">
              <a:rPr b="0" i="1" lang="es" sz="2000" u="none" cap="none" strike="noStrike">
                <a:solidFill>
                  <a:schemeClr val="dk1"/>
                </a:solidFill>
                <a:latin typeface="Arial"/>
                <a:ea typeface="Arial"/>
                <a:cs typeface="Arial"/>
                <a:sym typeface="Arial"/>
              </a:rPr>
              <a:t>Ley de Educación Primaria y Secundaria </a:t>
            </a:r>
            <a:r xmlns:a="http://schemas.openxmlformats.org/drawingml/2006/main">
              <a:rPr b="0" i="1" lang="es" sz="2000" u="none" cap="none" strike="noStrike">
                <a:solidFill>
                  <a:srgbClr val="000000"/>
                </a:solidFill>
                <a:latin typeface="Arial"/>
                <a:ea typeface="Arial"/>
                <a:cs typeface="Arial"/>
                <a:sym typeface="Arial"/>
              </a:rPr>
              <a:t>(ES </a:t>
            </a:r>
            <a:r xmlns:a="http://schemas.openxmlformats.org/drawingml/2006/main">
              <a:rPr i="1" lang="es" sz="2000">
                <a:solidFill>
                  <a:srgbClr val="000000"/>
                </a:solidFill>
              </a:rPr>
              <a:t>EA </a:t>
            </a:r>
            <a:r xmlns:a="http://schemas.openxmlformats.org/drawingml/2006/main">
              <a:rPr b="0" i="1" lang="es" sz="2000" u="none" cap="none" strike="noStrike">
                <a:solidFill>
                  <a:srgbClr val="000000"/>
                </a:solidFill>
                <a:latin typeface="Arial"/>
                <a:ea typeface="Arial"/>
                <a:cs typeface="Arial"/>
                <a:sym typeface="Arial"/>
              </a:rPr>
              <a:t>), </a:t>
            </a:r>
            <a:r xmlns:a="http://schemas.openxmlformats.org/drawingml/2006/main">
              <a:rPr b="0" lang="es" sz="2000" u="none" cap="none" strike="noStrike">
                <a:solidFill>
                  <a:srgbClr val="000000"/>
                </a:solidFill>
                <a:latin typeface="Arial"/>
                <a:ea typeface="Arial"/>
                <a:cs typeface="Arial"/>
                <a:sym typeface="Arial"/>
              </a:rPr>
              <a:t>modificada por la Ley Cada Estudiante </a:t>
            </a:r>
            <a:r xmlns:a="http://schemas.openxmlformats.org/drawingml/2006/main">
              <a:rPr lang="es" sz="2000">
                <a:solidFill>
                  <a:srgbClr val="000000"/>
                </a:solidFill>
              </a:rPr>
              <a:t>Triunfa </a:t>
            </a:r>
            <a:r xmlns:a="http://schemas.openxmlformats.org/drawingml/2006/main">
              <a:rPr b="0" lang="es" sz="2000" u="none" cap="none" strike="noStrike">
                <a:solidFill>
                  <a:srgbClr val="000000"/>
                </a:solidFill>
                <a:latin typeface="Arial"/>
                <a:ea typeface="Arial"/>
                <a:cs typeface="Arial"/>
                <a:sym typeface="Arial"/>
              </a:rPr>
              <a:t>( </a:t>
            </a:r>
            <a:r xmlns:a="http://schemas.openxmlformats.org/drawingml/2006/main">
              <a:rPr lang="es" sz="2000">
                <a:solidFill>
                  <a:srgbClr val="000000"/>
                </a:solidFill>
              </a:rPr>
              <a:t>ESSA) de 2015,</a:t>
            </a:r>
            <a:r xmlns:a="http://schemas.openxmlformats.org/drawingml/2006/main">
              <a:rPr b="0" i="1" lang="es" sz="2000" u="none" cap="none" strike="noStrike">
                <a:solidFill>
                  <a:srgbClr val="9900FF"/>
                </a:solidFill>
                <a:latin typeface="Arial"/>
                <a:ea typeface="Arial"/>
                <a:cs typeface="Arial"/>
                <a:sym typeface="Arial"/>
              </a:rPr>
              <a:t> </a:t>
            </a:r>
            <a:r xmlns:a="http://schemas.openxmlformats.org/drawingml/2006/main">
              <a:rPr b="0" i="0" lang="es" sz="2000" u="none" cap="none" strike="noStrike">
                <a:solidFill>
                  <a:schemeClr val="dk1"/>
                </a:solidFill>
                <a:latin typeface="Arial"/>
                <a:ea typeface="Arial"/>
                <a:cs typeface="Arial"/>
                <a:sym typeface="Arial"/>
              </a:rPr>
              <a:t>requiere que cada escuela de Título I celebre una reunión anual </a:t>
            </a:r>
            <a:r xmlns:a="http://schemas.openxmlformats.org/drawingml/2006/main">
              <a:rPr lang="es" sz="2000">
                <a:solidFill>
                  <a:schemeClr val="dk1"/>
                </a:solidFill>
              </a:rPr>
              <a:t>para </a:t>
            </a:r>
            <a:r xmlns:a="http://schemas.openxmlformats.org/drawingml/2006/main">
              <a:rPr b="0" i="0" lang="es" sz="2000" u="none" cap="none" strike="noStrike">
                <a:solidFill>
                  <a:schemeClr val="dk1"/>
                </a:solidFill>
                <a:latin typeface="Arial"/>
                <a:ea typeface="Arial"/>
                <a:cs typeface="Arial"/>
                <a:sym typeface="Arial"/>
              </a:rPr>
              <a:t>padres/familias/miembros de la comunidad con el propósito </a:t>
            </a:r>
            <a:r xmlns:a="http://schemas.openxmlformats.org/drawingml/2006/main">
              <a:rPr lang="es" sz="2000"/>
              <a:t>de:</a:t>
            </a:r>
            <a:endParaRPr xmlns:a="http://schemas.openxmlformats.org/drawingml/2006/main"/>
          </a:p>
          <a:p>
            <a:pPr xmlns:a="http://schemas.openxmlformats.org/drawingml/2006/main" indent="-342900" lvl="0" marL="342900" marR="0" rtl="0" algn="l">
              <a:spcBef>
                <a:spcPts val="400"/>
              </a:spcBef>
              <a:spcAft>
                <a:spcPts val="0"/>
              </a:spcAft>
              <a:buClr>
                <a:schemeClr val="dk1"/>
              </a:buClr>
              <a:buFont typeface="Arial"/>
              <a:buNone/>
            </a:pPr>
            <a:r xmlns:a="http://schemas.openxmlformats.org/drawingml/2006/main">
              <a:t/>
            </a:r>
            <a:endParaRPr xmlns:a="http://schemas.openxmlformats.org/drawingml/2006/main" b="0" i="0" sz="2000" u="none" cap="none" strike="noStrike">
              <a:solidFill>
                <a:schemeClr val="dk1"/>
              </a:solidFill>
              <a:latin typeface="Arial"/>
              <a:ea typeface="Arial"/>
              <a:cs typeface="Arial"/>
              <a:sym typeface="Arial"/>
            </a:endParaRPr>
          </a:p>
          <a:p>
            <a:pPr xmlns:a="http://schemas.openxmlformats.org/drawingml/2006/main" indent="-355600" lvl="0" marL="457200" marR="0" rtl="0" algn="l">
              <a:spcBef>
                <a:spcPts val="400"/>
              </a:spcBef>
              <a:spcAft>
                <a:spcPts val="0"/>
              </a:spcAft>
              <a:buClr>
                <a:schemeClr val="dk1"/>
              </a:buClr>
              <a:buSzPts val="2000"/>
              <a:buFont typeface="Arial"/>
              <a:buChar char="●"/>
            </a:pPr>
            <a:r xmlns:a="http://schemas.openxmlformats.org/drawingml/2006/main">
              <a:rPr b="0" i="0" lang="es" sz="2000" u="none" cap="none" strike="noStrike">
                <a:solidFill>
                  <a:schemeClr val="dk1"/>
                </a:solidFill>
                <a:latin typeface="Arial"/>
                <a:ea typeface="Arial"/>
                <a:cs typeface="Arial"/>
                <a:sym typeface="Arial"/>
              </a:rPr>
              <a:t>Informarle sobre la participación de su escuela en los servicios del Título I</a:t>
            </a:r>
            <a:endParaRPr xmlns:a="http://schemas.openxmlformats.org/drawingml/2006/main" b="0" i="0" sz="2000" u="none" cap="none" strike="noStrike">
              <a:solidFill>
                <a:schemeClr val="dk1"/>
              </a:solidFill>
              <a:latin typeface="Arial"/>
              <a:ea typeface="Arial"/>
              <a:cs typeface="Arial"/>
              <a:sym typeface="Arial"/>
            </a:endParaRPr>
          </a:p>
          <a:p>
            <a:pPr xmlns:a="http://schemas.openxmlformats.org/drawingml/2006/main" indent="0" lvl="0" marL="0" marR="0" rtl="0" algn="l">
              <a:spcBef>
                <a:spcPts val="400"/>
              </a:spcBef>
              <a:spcAft>
                <a:spcPts val="0"/>
              </a:spcAft>
              <a:buNone/>
            </a:pPr>
            <a:r xmlns:a="http://schemas.openxmlformats.org/drawingml/2006/main">
              <a:t/>
            </a:r>
            <a:endParaRPr xmlns:a="http://schemas.openxmlformats.org/drawingml/2006/main" sz="2000"/>
          </a:p>
          <a:p>
            <a:pPr xmlns:a="http://schemas.openxmlformats.org/drawingml/2006/main" indent="-355600" lvl="0" marL="457200" marR="0" rtl="0" algn="l">
              <a:spcBef>
                <a:spcPts val="400"/>
              </a:spcBef>
              <a:spcAft>
                <a:spcPts val="0"/>
              </a:spcAft>
              <a:buSzPts val="2000"/>
              <a:buFont typeface="Arial"/>
              <a:buChar char="●"/>
            </a:pPr>
            <a:r xmlns:a="http://schemas.openxmlformats.org/drawingml/2006/main">
              <a:rPr b="0" i="0" lang="es" sz="2000" u="none" cap="none" strike="noStrike">
                <a:solidFill>
                  <a:schemeClr val="dk1"/>
                </a:solidFill>
                <a:latin typeface="Arial"/>
                <a:ea typeface="Arial"/>
                <a:cs typeface="Arial"/>
                <a:sym typeface="Arial"/>
              </a:rPr>
              <a:t>Explicando los requisitos del Título I, </a:t>
            </a:r>
            <a:r xmlns:a="http://schemas.openxmlformats.org/drawingml/2006/main">
              <a:rPr b="0" i="0" lang="es" sz="2000" u="none" cap="none" strike="noStrike">
                <a:solidFill>
                  <a:srgbClr val="000000"/>
                </a:solidFill>
                <a:latin typeface="Arial"/>
                <a:ea typeface="Arial"/>
                <a:cs typeface="Arial"/>
                <a:sym typeface="Arial"/>
              </a:rPr>
              <a:t>Parte A</a:t>
            </a:r>
            <a:endParaRPr xmlns:a="http://schemas.openxmlformats.org/drawingml/2006/main" b="0" i="0" sz="2000" u="none" cap="none" strike="noStrike">
              <a:solidFill>
                <a:srgbClr val="000000"/>
              </a:solidFill>
              <a:latin typeface="Arial"/>
              <a:ea typeface="Arial"/>
              <a:cs typeface="Arial"/>
              <a:sym typeface="Arial"/>
            </a:endParaRPr>
          </a:p>
          <a:p>
            <a:pPr xmlns:a="http://schemas.openxmlformats.org/drawingml/2006/main" indent="0" lvl="0" marL="914400" marR="0" rtl="0" algn="l">
              <a:spcBef>
                <a:spcPts val="400"/>
              </a:spcBef>
              <a:spcAft>
                <a:spcPts val="0"/>
              </a:spcAft>
              <a:buNone/>
            </a:pPr>
            <a:r xmlns:a="http://schemas.openxmlformats.org/drawingml/2006/main">
              <a:t/>
            </a:r>
            <a:endParaRPr xmlns:a="http://schemas.openxmlformats.org/drawingml/2006/main" sz="2000">
              <a:solidFill>
                <a:srgbClr val="000000"/>
              </a:solidFill>
            </a:endParaRPr>
          </a:p>
          <a:p>
            <a:pPr xmlns:a="http://schemas.openxmlformats.org/drawingml/2006/main" indent="-355600" lvl="0" marL="457200" marR="0" rtl="0" algn="l">
              <a:spcBef>
                <a:spcPts val="400"/>
              </a:spcBef>
              <a:spcAft>
                <a:spcPts val="0"/>
              </a:spcAft>
              <a:buSzPts val="2000"/>
              <a:buChar char="●"/>
            </a:pPr>
            <a:r xmlns:a="http://schemas.openxmlformats.org/drawingml/2006/main">
              <a:rPr b="0" i="0" lang="es" sz="2000" u="none" cap="none" strike="noStrike">
                <a:solidFill>
                  <a:schemeClr val="dk1"/>
                </a:solidFill>
                <a:latin typeface="Arial"/>
                <a:ea typeface="Arial"/>
                <a:cs typeface="Arial"/>
                <a:sym typeface="Arial"/>
              </a:rPr>
              <a:t>Explicar sus derechos como padres a </a:t>
            </a:r>
            <a:r xmlns:a="http://schemas.openxmlformats.org/drawingml/2006/main">
              <a:rPr lang="es" sz="2000"/>
              <a:t>participar</a:t>
            </a:r>
            <a:endParaRPr xmlns:a="http://schemas.openxmlformats.org/drawingml/2006/main"/>
          </a:p>
          <a:p>
            <a:pPr xmlns:a="http://schemas.openxmlformats.org/drawingml/2006/main" indent="-285750" lvl="1" marL="742950" marR="0" rtl="0" algn="l">
              <a:spcBef>
                <a:spcPts val="360"/>
              </a:spcBef>
              <a:spcAft>
                <a:spcPts val="0"/>
              </a:spcAft>
              <a:buClr>
                <a:schemeClr val="dk1"/>
              </a:buClr>
              <a:buFont typeface="Arial"/>
              <a:buNone/>
            </a:pPr>
            <a:r xmlns:a="http://schemas.openxmlformats.org/drawingml/2006/main">
              <a:t/>
            </a:r>
            <a:endParaRPr xmlns:a="http://schemas.openxmlformats.org/drawingml/2006/main" b="0" i="0" sz="1800" u="none" cap="none" strike="noStrike">
              <a:solidFill>
                <a:schemeClr val="dk1"/>
              </a:solidFill>
              <a:latin typeface="Arial"/>
              <a:ea typeface="Arial"/>
              <a:cs typeface="Arial"/>
              <a:sym typeface="Arial"/>
            </a:endParaRPr>
          </a:p>
          <a:p>
            <a:pPr xmlns:a="http://schemas.openxmlformats.org/drawingml/2006/main" indent="-342900" lvl="0" marL="342900" marR="0" rtl="0" algn="l">
              <a:spcBef>
                <a:spcPts val="440"/>
              </a:spcBef>
              <a:spcAft>
                <a:spcPts val="0"/>
              </a:spcAft>
              <a:buClr>
                <a:schemeClr val="dk1"/>
              </a:buClr>
              <a:buFont typeface="Arial"/>
              <a:buNone/>
            </a:pPr>
            <a:r xmlns:a="http://schemas.openxmlformats.org/drawingml/2006/main">
              <a:rPr b="0" i="0" lang="es" sz="2200" u="none" cap="none" strike="noStrike">
                <a:solidFill>
                  <a:schemeClr val="dk1"/>
                </a:solidFill>
                <a:latin typeface="Arial"/>
                <a:ea typeface="Arial"/>
                <a:cs typeface="Arial"/>
                <a:sym typeface="Arial"/>
              </a:rPr>
              <a:t>  </a:t>
            </a:r>
            <a:endParaRPr xmlns:a="http://schemas.openxmlformats.org/drawingml/2006/main"/>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0"/>
          <p:cNvSpPr txBox="1"/>
          <p:nvPr>
            <p:ph type="title"/>
          </p:nvPr>
        </p:nvSpPr>
        <p:spPr>
          <a:xfrm>
            <a:off x="457200" y="274638"/>
            <a:ext cx="8229600" cy="1143000"/>
          </a:xfrm>
          <a:prstGeom prst="rect">
            <a:avLst/>
          </a:prstGeom>
        </p:spPr>
        <p:txBody>
          <a:bodyPr anchorCtr="0" anchor="b" bIns="91425" lIns="91425" spcFirstLastPara="1" rIns="91425" wrap="square" tIns="91425">
            <a:noAutofit/>
          </a:bodyPr>
          <a:lstStyle/>
          <a:p>
            <a:pPr xmlns:a="http://schemas.openxmlformats.org/drawingml/2006/main" indent="0" lvl="0" marL="0" rtl="0" algn="ctr">
              <a:spcBef>
                <a:spcPts val="0"/>
              </a:spcBef>
              <a:spcAft>
                <a:spcPts val="0"/>
              </a:spcAft>
              <a:buNone/>
            </a:pPr>
            <a:r xmlns:a="http://schemas.openxmlformats.org/drawingml/2006/main">
              <a:rPr lang="es">
                <a:solidFill>
                  <a:srgbClr val="000000"/>
                </a:solidFill>
              </a:rPr>
              <a:t>Puntos orgullosos</a:t>
            </a:r>
            <a:endParaRPr xmlns:a="http://schemas.openxmlformats.org/drawingml/2006/main">
              <a:solidFill>
                <a:srgbClr val="000000"/>
              </a:solidFill>
            </a:endParaRPr>
          </a:p>
        </p:txBody>
      </p:sp>
      <p:sp>
        <p:nvSpPr>
          <p:cNvPr id="181" name="Google Shape;181;p30"/>
          <p:cNvSpPr txBox="1"/>
          <p:nvPr>
            <p:ph idx="1" type="body"/>
          </p:nvPr>
        </p:nvSpPr>
        <p:spPr>
          <a:xfrm>
            <a:off x="457200" y="1600200"/>
            <a:ext cx="8229600" cy="4967700"/>
          </a:xfrm>
          <a:prstGeom prst="rect">
            <a:avLst/>
          </a:prstGeom>
        </p:spPr>
        <p:txBody>
          <a:bodyPr anchorCtr="0" anchor="t" bIns="91425" lIns="91425" spcFirstLastPara="1" rIns="91425" wrap="square" tIns="91425">
            <a:noAutofit/>
          </a:bodyPr>
          <a:lstStyle/>
          <a:p>
            <a:pPr xmlns:a="http://schemas.openxmlformats.org/drawingml/2006/main" indent="0" lvl="0" marL="457200" rtl="0" algn="l">
              <a:spcBef>
                <a:spcPts val="600"/>
              </a:spcBef>
              <a:spcAft>
                <a:spcPts val="0"/>
              </a:spcAft>
              <a:buNone/>
            </a:pPr>
            <a:r xmlns:a="http://schemas.openxmlformats.org/drawingml/2006/main">
              <a:t/>
            </a:r>
            <a:endParaRPr xmlns:a="http://schemas.openxmlformats.org/drawingml/2006/main">
              <a:solidFill>
                <a:schemeClr val="accent1"/>
              </a:solidFill>
            </a:endParaRPr>
          </a:p>
          <a:p>
            <a:pPr xmlns:a="http://schemas.openxmlformats.org/drawingml/2006/main" indent="0" lvl="0" marL="0" rtl="0" algn="l">
              <a:spcBef>
                <a:spcPts val="600"/>
              </a:spcBef>
              <a:spcAft>
                <a:spcPts val="0"/>
              </a:spcAft>
              <a:buNone/>
            </a:pPr>
            <a:r xmlns:a="http://schemas.openxmlformats.org/drawingml/2006/main">
              <a:t/>
            </a:r>
            <a:endParaRPr xmlns:a="http://schemas.openxmlformats.org/drawingml/2006/main">
              <a:solidFill>
                <a:srgbClr val="000000"/>
              </a:solidFill>
            </a:endParaRPr>
          </a:p>
        </p:txBody>
      </p:sp>
      <p:pic>
        <p:nvPicPr>
          <p:cNvPr id="182" name="Google Shape;182;p30"/>
          <p:cNvPicPr preferRelativeResize="0"/>
          <p:nvPr/>
        </p:nvPicPr>
        <p:blipFill>
          <a:blip r:embed="rId3">
            <a:alphaModFix/>
          </a:blip>
          <a:stretch>
            <a:fillRect/>
          </a:stretch>
        </p:blipFill>
        <p:spPr>
          <a:xfrm>
            <a:off x="1534496" y="1600200"/>
            <a:ext cx="6716879" cy="49676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1"/>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ctr">
              <a:spcBef>
                <a:spcPts val="0"/>
              </a:spcBef>
              <a:spcAft>
                <a:spcPts val="0"/>
              </a:spcAft>
              <a:buNone/>
            </a:pPr>
            <a:r xmlns:a="http://schemas.openxmlformats.org/drawingml/2006/main">
              <a:rPr lang="es" sz="4400">
                <a:solidFill>
                  <a:srgbClr val="000000"/>
                </a:solidFill>
              </a:rPr>
              <a:t>¡Gracias por estar aquí!</a:t>
            </a:r>
            <a:r xmlns:a="http://schemas.openxmlformats.org/drawingml/2006/main">
              <a:rPr b="0" lang="es" sz="4400">
                <a:solidFill>
                  <a:schemeClr val="dk2"/>
                </a:solidFill>
              </a:rPr>
              <a:t> </a:t>
            </a:r>
            <a:r xmlns:a="http://schemas.openxmlformats.org/drawingml/2006/main">
              <a:rPr b="0" i="0" lang="es" sz="4400" u="none" cap="none" strike="noStrike">
                <a:solidFill>
                  <a:schemeClr val="dk2"/>
                </a:solidFill>
                <a:latin typeface="Arial"/>
                <a:ea typeface="Arial"/>
                <a:cs typeface="Arial"/>
                <a:sym typeface="Arial"/>
              </a:rPr>
              <a:t>    </a:t>
            </a:r>
            <a:endParaRPr xmlns:a="http://schemas.openxmlformats.org/drawingml/2006/main" b="0" i="0" sz="4400" u="none" cap="none" strike="noStrike">
              <a:solidFill>
                <a:schemeClr val="dk2"/>
              </a:solidFill>
              <a:latin typeface="Arial"/>
              <a:ea typeface="Arial"/>
              <a:cs typeface="Arial"/>
              <a:sym typeface="Arial"/>
            </a:endParaRPr>
          </a:p>
        </p:txBody>
      </p:sp>
      <p:sp>
        <p:nvSpPr>
          <p:cNvPr id="188" name="Google Shape;188;p31"/>
          <p:cNvSpPr txBox="1"/>
          <p:nvPr>
            <p:ph idx="1" type="body"/>
          </p:nvPr>
        </p:nvSpPr>
        <p:spPr>
          <a:xfrm>
            <a:off x="457200" y="1661825"/>
            <a:ext cx="8229600" cy="4967700"/>
          </a:xfrm>
          <a:prstGeom prst="rect">
            <a:avLst/>
          </a:prstGeom>
          <a:noFill/>
          <a:ln>
            <a:noFill/>
          </a:ln>
        </p:spPr>
        <p:txBody>
          <a:bodyPr anchorCtr="0" anchor="t" bIns="45700" lIns="91425" spcFirstLastPara="1" rIns="91425" wrap="square" tIns="45700">
            <a:noAutofit/>
          </a:bodyPr>
          <a:lstStyle/>
          <a:p>
            <a:pPr xmlns:a="http://schemas.openxmlformats.org/drawingml/2006/main" indent="-342900" lvl="0" marL="342900" rtl="0" algn="l">
              <a:spcBef>
                <a:spcPts val="0"/>
              </a:spcBef>
              <a:spcAft>
                <a:spcPts val="0"/>
              </a:spcAft>
              <a:buClr>
                <a:schemeClr val="dk1"/>
              </a:buClr>
              <a:buSzPts val="3200"/>
              <a:buFont typeface="Arial"/>
              <a:buChar char="•"/>
            </a:pPr>
            <a:r xmlns:a="http://schemas.openxmlformats.org/drawingml/2006/main">
              <a:rPr lang="es" sz="3200"/>
              <a:t>¿Preguntas? Envíe un correo electrónico </a:t>
            </a:r>
            <a:r xmlns:a="http://schemas.openxmlformats.org/drawingml/2006/main" xmlns:r="http://schemas.openxmlformats.org/officeDocument/2006/relationships">
              <a:rPr lang="es" sz="3200" u="sng">
                <a:solidFill>
                  <a:schemeClr val="hlink"/>
                </a:solidFill>
                <a:hlinkClick r:id="rId3"/>
              </a:rPr>
              <a:t>a fran </a:t>
            </a:r>
            <a:r xmlns:a="http://schemas.openxmlformats.org/drawingml/2006/main" xmlns:r="http://schemas.openxmlformats.org/officeDocument/2006/relationships">
              <a:rPr lang="es" sz="3200" u="sng">
                <a:hlinkClick r:id="rId4"/>
              </a:rPr>
              <a:t>swaq.hill@cms.k12.nc.us </a:t>
            </a:r>
            <a:r xmlns:a="http://schemas.openxmlformats.org/drawingml/2006/main">
              <a:rPr lang="es" sz="3200"/>
              <a:t>o llámela a la escuela al 980-343-3810.</a:t>
            </a:r>
            <a:endParaRPr xmlns:a="http://schemas.openxmlformats.org/drawingml/2006/main" sz="3200"/>
          </a:p>
          <a:p>
            <a:pPr xmlns:a="http://schemas.openxmlformats.org/drawingml/2006/main" indent="0" lvl="0" marL="342900" marR="0" rtl="0" algn="l">
              <a:spcBef>
                <a:spcPts val="0"/>
              </a:spcBef>
              <a:spcAft>
                <a:spcPts val="0"/>
              </a:spcAft>
              <a:buNone/>
            </a:pPr>
            <a:r xmlns:a="http://schemas.openxmlformats.org/drawingml/2006/main">
              <a:t/>
            </a:r>
            <a:endParaRPr xmlns:a="http://schemas.openxmlformats.org/drawingml/2006/main" sz="3200"/>
          </a:p>
          <a:p>
            <a:pPr xmlns:a="http://schemas.openxmlformats.org/drawingml/2006/main" indent="0" lvl="0" marL="0" marR="0" rtl="0" algn="l">
              <a:spcBef>
                <a:spcPts val="0"/>
              </a:spcBef>
              <a:spcAft>
                <a:spcPts val="0"/>
              </a:spcAft>
              <a:buNone/>
            </a:pPr>
            <a:r xmlns:a="http://schemas.openxmlformats.org/drawingml/2006/main">
              <a:t/>
            </a:r>
            <a:endParaRPr xmlns:a="http://schemas.openxmlformats.org/drawingml/2006/main" sz="3200"/>
          </a:p>
          <a:p>
            <a:pPr xmlns:a="http://schemas.openxmlformats.org/drawingml/2006/main" indent="0" lvl="0" marL="0" marR="0" rtl="0" algn="l">
              <a:spcBef>
                <a:spcPts val="0"/>
              </a:spcBef>
              <a:spcAft>
                <a:spcPts val="0"/>
              </a:spcAft>
              <a:buNone/>
            </a:pPr>
            <a:r xmlns:a="http://schemas.openxmlformats.org/drawingml/2006/main">
              <a:t/>
            </a:r>
            <a:endParaRPr xmlns:a="http://schemas.openxmlformats.org/drawingml/2006/main" sz="3200"/>
          </a:p>
          <a:p>
            <a:pPr xmlns:a="http://schemas.openxmlformats.org/drawingml/2006/main" indent="0" lvl="0" marL="0" marR="0" rtl="0" algn="l">
              <a:spcBef>
                <a:spcPts val="0"/>
              </a:spcBef>
              <a:spcAft>
                <a:spcPts val="0"/>
              </a:spcAft>
              <a:buNone/>
            </a:pPr>
            <a:r xmlns:a="http://schemas.openxmlformats.org/drawingml/2006/main">
              <a:t/>
            </a:r>
            <a:endParaRPr xmlns:a="http://schemas.openxmlformats.org/drawingml/2006/main" sz="3200"/>
          </a:p>
          <a:p>
            <a:pPr xmlns:a="http://schemas.openxmlformats.org/drawingml/2006/main" indent="0" lvl="0" marL="0" marR="0" rtl="0" algn="l">
              <a:spcBef>
                <a:spcPts val="0"/>
              </a:spcBef>
              <a:spcAft>
                <a:spcPts val="0"/>
              </a:spcAft>
              <a:buNone/>
            </a:pPr>
            <a:r xmlns:a="http://schemas.openxmlformats.org/drawingml/2006/main">
              <a:t/>
            </a:r>
            <a:endParaRPr xmlns:a="http://schemas.openxmlformats.org/drawingml/2006/main" sz="3200"/>
          </a:p>
          <a:p>
            <a:pPr xmlns:a="http://schemas.openxmlformats.org/drawingml/2006/main" indent="0" lvl="0" marL="0" marR="0" rtl="0" algn="l">
              <a:spcBef>
                <a:spcPts val="0"/>
              </a:spcBef>
              <a:spcAft>
                <a:spcPts val="0"/>
              </a:spcAft>
              <a:buNone/>
            </a:pPr>
            <a:r xmlns:a="http://schemas.openxmlformats.org/drawingml/2006/main">
              <a:t/>
            </a:r>
            <a:endParaRPr xmlns:a="http://schemas.openxmlformats.org/drawingml/2006/main" sz="3200"/>
          </a:p>
          <a:p>
            <a:pPr xmlns:a="http://schemas.openxmlformats.org/drawingml/2006/main" indent="0" lvl="0" marL="0" marR="0" rtl="0" algn="l">
              <a:spcBef>
                <a:spcPts val="0"/>
              </a:spcBef>
              <a:spcAft>
                <a:spcPts val="0"/>
              </a:spcAft>
              <a:buNone/>
            </a:pPr>
            <a:r xmlns:a="http://schemas.openxmlformats.org/drawingml/2006/main">
              <a:t/>
            </a:r>
            <a:endParaRPr xmlns:a="http://schemas.openxmlformats.org/drawingml/2006/main" sz="3200"/>
          </a:p>
          <a:p>
            <a:pPr xmlns:a="http://schemas.openxmlformats.org/drawingml/2006/main" indent="0" lvl="0" marL="0" marR="0" rtl="0" algn="l">
              <a:spcBef>
                <a:spcPts val="0"/>
              </a:spcBef>
              <a:spcAft>
                <a:spcPts val="0"/>
              </a:spcAft>
              <a:buNone/>
            </a:pPr>
            <a:r xmlns:a="http://schemas.openxmlformats.org/drawingml/2006/main">
              <a:t/>
            </a:r>
            <a:endParaRPr xmlns:a="http://schemas.openxmlformats.org/drawingml/2006/main" sz="3200"/>
          </a:p>
          <a:p>
            <a:pPr xmlns:a="http://schemas.openxmlformats.org/drawingml/2006/main" indent="0" lvl="0" marL="0" marR="0" rtl="0" algn="l">
              <a:spcBef>
                <a:spcPts val="0"/>
              </a:spcBef>
              <a:spcAft>
                <a:spcPts val="0"/>
              </a:spcAft>
              <a:buNone/>
            </a:pPr>
            <a:r xmlns:a="http://schemas.openxmlformats.org/drawingml/2006/main">
              <a:rPr lang="es" sz="3200"/>
              <a:t>                              </a:t>
            </a:r>
            <a:r xmlns:a="http://schemas.openxmlformats.org/drawingml/2006/main">
              <a:rPr lang="es" sz="1800"/>
              <a:t>                                          </a:t>
            </a:r>
            <a:r xmlns:a="http://schemas.openxmlformats.org/drawingml/2006/main">
              <a:rPr lang="es" sz="1200"/>
              <a:t>Revisado en agosto de 2019</a:t>
            </a:r>
            <a:endParaRPr xmlns:a="http://schemas.openxmlformats.org/drawingml/2006/main" sz="1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ctr">
              <a:spcBef>
                <a:spcPts val="0"/>
              </a:spcBef>
              <a:spcAft>
                <a:spcPts val="0"/>
              </a:spcAft>
              <a:buNone/>
            </a:pPr>
            <a:r xmlns:a="http://schemas.openxmlformats.org/drawingml/2006/main">
              <a:rPr lang="es" sz="4800">
                <a:solidFill>
                  <a:srgbClr val="000000"/>
                </a:solidFill>
              </a:rPr>
              <a:t>Descripción general de la reunión</a:t>
            </a:r>
            <a:endParaRPr xmlns:a="http://schemas.openxmlformats.org/drawingml/2006/main" sz="4800">
              <a:solidFill>
                <a:srgbClr val="000000"/>
              </a:solidFill>
            </a:endParaRPr>
          </a:p>
        </p:txBody>
      </p:sp>
      <p:sp>
        <p:nvSpPr>
          <p:cNvPr id="67" name="Google Shape;67;p13"/>
          <p:cNvSpPr txBox="1"/>
          <p:nvPr>
            <p:ph idx="1" type="body"/>
          </p:nvPr>
        </p:nvSpPr>
        <p:spPr>
          <a:xfrm>
            <a:off x="457200" y="1600200"/>
            <a:ext cx="8229600" cy="4967700"/>
          </a:xfrm>
          <a:prstGeom prst="rect">
            <a:avLst/>
          </a:prstGeom>
          <a:noFill/>
          <a:ln>
            <a:noFill/>
          </a:ln>
        </p:spPr>
        <p:txBody>
          <a:bodyPr anchorCtr="0" anchor="t" bIns="45700" lIns="91425" spcFirstLastPara="1" rIns="91425" wrap="square" tIns="45700">
            <a:noAutofit/>
          </a:bodyPr>
          <a:lstStyle/>
          <a:p>
            <a:pPr xmlns:a="http://schemas.openxmlformats.org/drawingml/2006/main" indent="-342900" lvl="0" marL="342900" marR="0" rtl="0" algn="l">
              <a:spcBef>
                <a:spcPts val="0"/>
              </a:spcBef>
              <a:spcAft>
                <a:spcPts val="0"/>
              </a:spcAft>
              <a:buClr>
                <a:schemeClr val="dk1"/>
              </a:buClr>
              <a:buSzPts val="2000"/>
              <a:buFont typeface="Arial"/>
              <a:buChar char="•"/>
            </a:pPr>
            <a:r xmlns:a="http://schemas.openxmlformats.org/drawingml/2006/main">
              <a:rPr b="0" i="0" lang="es" sz="2000" u="none" cap="none" strike="noStrike">
                <a:solidFill>
                  <a:schemeClr val="dk1"/>
                </a:solidFill>
                <a:latin typeface="Arial"/>
                <a:ea typeface="Arial"/>
                <a:cs typeface="Arial"/>
                <a:sym typeface="Arial"/>
              </a:rPr>
              <a:t>¿Qué </a:t>
            </a:r>
            <a:r xmlns:a="http://schemas.openxmlformats.org/drawingml/2006/main">
              <a:rPr lang="es" sz="2000"/>
              <a:t>es una escuela de Título I y qué </a:t>
            </a:r>
            <a:r xmlns:a="http://schemas.openxmlformats.org/drawingml/2006/main">
              <a:rPr b="0" i="0" lang="es" sz="2000" u="none" cap="none" strike="noStrike">
                <a:solidFill>
                  <a:schemeClr val="dk1"/>
                </a:solidFill>
                <a:latin typeface="Arial"/>
                <a:ea typeface="Arial"/>
                <a:cs typeface="Arial"/>
                <a:sym typeface="Arial"/>
              </a:rPr>
              <a:t>significa ser una escuela de Título I?</a:t>
            </a:r>
            <a:endParaRPr xmlns:a="http://schemas.openxmlformats.org/drawingml/2006/main"/>
          </a:p>
          <a:p>
            <a:pPr xmlns:a="http://schemas.openxmlformats.org/drawingml/2006/main" indent="-342900" lvl="0" marL="342900" marR="0" rtl="0" algn="l">
              <a:spcBef>
                <a:spcPts val="400"/>
              </a:spcBef>
              <a:spcAft>
                <a:spcPts val="0"/>
              </a:spcAft>
              <a:buClr>
                <a:schemeClr val="dk1"/>
              </a:buClr>
              <a:buSzPts val="2000"/>
              <a:buFont typeface="Arial"/>
              <a:buChar char="•"/>
            </a:pPr>
            <a:r xmlns:a="http://schemas.openxmlformats.org/drawingml/2006/main">
              <a:rPr b="0" i="0" lang="es" sz="2000" u="none" cap="none" strike="noStrike">
                <a:solidFill>
                  <a:schemeClr val="dk1"/>
                </a:solidFill>
                <a:latin typeface="Arial"/>
                <a:ea typeface="Arial"/>
                <a:cs typeface="Arial"/>
                <a:sym typeface="Arial"/>
              </a:rPr>
              <a:t>Reserva </a:t>
            </a:r>
            <a:r xmlns:a="http://schemas.openxmlformats.org/drawingml/2006/main">
              <a:rPr lang="es" sz="2000"/>
              <a:t>obligatoria para </a:t>
            </a:r>
            <a:r xmlns:a="http://schemas.openxmlformats.org/drawingml/2006/main">
              <a:rPr lang="es" sz="2000"/>
              <a:t>la participación de los padres y la familia</a:t>
            </a:r>
            <a:endParaRPr xmlns:a="http://schemas.openxmlformats.org/drawingml/2006/main" sz="2000"/>
          </a:p>
          <a:p>
            <a:pPr xmlns:a="http://schemas.openxmlformats.org/drawingml/2006/main" indent="-342900" lvl="0" marL="342900" marR="0" rtl="0" algn="l">
              <a:spcBef>
                <a:spcPts val="400"/>
              </a:spcBef>
              <a:spcAft>
                <a:spcPts val="0"/>
              </a:spcAft>
              <a:buClr>
                <a:schemeClr val="dk1"/>
              </a:buClr>
              <a:buSzPts val="2000"/>
              <a:buFont typeface="Arial"/>
              <a:buChar char="•"/>
            </a:pPr>
            <a:r xmlns:a="http://schemas.openxmlformats.org/drawingml/2006/main">
              <a:rPr lang="es" sz="2000">
                <a:solidFill>
                  <a:schemeClr val="dk1"/>
                </a:solidFill>
              </a:rPr>
              <a:t>L a política de participación </a:t>
            </a:r>
            <a:r xmlns:a="http://schemas.openxmlformats.org/drawingml/2006/main">
              <a:rPr b="0" i="0" lang="es" sz="2000" u="none" cap="none" strike="noStrike">
                <a:solidFill>
                  <a:schemeClr val="dk1"/>
                </a:solidFill>
                <a:latin typeface="Arial"/>
                <a:ea typeface="Arial"/>
                <a:cs typeface="Arial"/>
                <a:sym typeface="Arial"/>
              </a:rPr>
              <a:t>de padres </a:t>
            </a:r>
            <a:r xmlns:a="http://schemas.openxmlformats.org/drawingml/2006/main">
              <a:rPr lang="es" sz="2000"/>
              <a:t>y familias de CMS</a:t>
            </a:r>
            <a:endParaRPr xmlns:a="http://schemas.openxmlformats.org/drawingml/2006/main" sz="2000"/>
          </a:p>
          <a:p>
            <a:pPr xmlns:a="http://schemas.openxmlformats.org/drawingml/2006/main" indent="-342900" lvl="0" marL="342900" rtl="0" algn="l">
              <a:spcBef>
                <a:spcPts val="400"/>
              </a:spcBef>
              <a:spcAft>
                <a:spcPts val="0"/>
              </a:spcAft>
              <a:buClr>
                <a:schemeClr val="dk1"/>
              </a:buClr>
              <a:buSzPts val="2000"/>
              <a:buFont typeface="Arial"/>
              <a:buChar char="•"/>
            </a:pPr>
            <a:r xmlns:a="http://schemas.openxmlformats.org/drawingml/2006/main">
              <a:rPr lang="es" sz="2000"/>
              <a:t>Cómo se lleva a cabo la evaluación anual de la Política de participación de padres y familias de CMS</a:t>
            </a:r>
            <a:endParaRPr xmlns:a="http://schemas.openxmlformats.org/drawingml/2006/main" sz="2000"/>
          </a:p>
          <a:p>
            <a:pPr xmlns:a="http://schemas.openxmlformats.org/drawingml/2006/main" indent="-342900" lvl="0" marL="342900" rtl="0" algn="l">
              <a:spcBef>
                <a:spcPts val="400"/>
              </a:spcBef>
              <a:spcAft>
                <a:spcPts val="0"/>
              </a:spcAft>
              <a:buClr>
                <a:schemeClr val="dk1"/>
              </a:buClr>
              <a:buSzPts val="2000"/>
              <a:buFont typeface="Arial"/>
              <a:buChar char="•"/>
            </a:pPr>
            <a:r xmlns:a="http://schemas.openxmlformats.org/drawingml/2006/main">
              <a:rPr lang="es" sz="2000"/>
              <a:t>Política de participación de padres y familias en la escuela</a:t>
            </a:r>
            <a:endParaRPr xmlns:a="http://schemas.openxmlformats.org/drawingml/2006/main" sz="2000"/>
          </a:p>
          <a:p>
            <a:pPr xmlns:a="http://schemas.openxmlformats.org/drawingml/2006/main" indent="-342900" lvl="0" marL="342900" marR="0" rtl="0" algn="l">
              <a:spcBef>
                <a:spcPts val="400"/>
              </a:spcBef>
              <a:spcAft>
                <a:spcPts val="0"/>
              </a:spcAft>
              <a:buClr>
                <a:schemeClr val="dk1"/>
              </a:buClr>
              <a:buSzPts val="2000"/>
              <a:buFont typeface="Arial"/>
              <a:buChar char="•"/>
            </a:pPr>
            <a:r xmlns:a="http://schemas.openxmlformats.org/drawingml/2006/main">
              <a:rPr b="0" i="0" lang="es" sz="2000" u="none" cap="none" strike="noStrike">
                <a:solidFill>
                  <a:schemeClr val="dk1"/>
                </a:solidFill>
                <a:latin typeface="Arial"/>
                <a:ea typeface="Arial"/>
                <a:cs typeface="Arial"/>
                <a:sym typeface="Arial"/>
              </a:rPr>
              <a:t>Plan de Mejoramiento Escolar (SIP) </a:t>
            </a:r>
            <a:r xmlns:a="http://schemas.openxmlformats.org/drawingml/2006/main">
              <a:rPr lang="es" sz="2000"/>
              <a:t>en NCStar</a:t>
            </a:r>
            <a:endParaRPr xmlns:a="http://schemas.openxmlformats.org/drawingml/2006/main"/>
          </a:p>
          <a:p>
            <a:pPr xmlns:a="http://schemas.openxmlformats.org/drawingml/2006/main" indent="-342900" lvl="0" marL="342900" marR="0" rtl="0" algn="l">
              <a:spcBef>
                <a:spcPts val="400"/>
              </a:spcBef>
              <a:spcAft>
                <a:spcPts val="0"/>
              </a:spcAft>
              <a:buClr>
                <a:schemeClr val="dk1"/>
              </a:buClr>
              <a:buSzPts val="2000"/>
              <a:buFont typeface="Arial"/>
              <a:buChar char="•"/>
            </a:pPr>
            <a:r xmlns:a="http://schemas.openxmlformats.org/drawingml/2006/main">
              <a:rPr b="0" i="0" lang="es" sz="2000" u="none" cap="none" strike="noStrike">
                <a:solidFill>
                  <a:schemeClr val="dk1"/>
                </a:solidFill>
                <a:latin typeface="Arial"/>
                <a:ea typeface="Arial"/>
                <a:cs typeface="Arial"/>
                <a:sym typeface="Arial"/>
              </a:rPr>
              <a:t>Pacto entre la escuela y los padres</a:t>
            </a:r>
            <a:endParaRPr xmlns:a="http://schemas.openxmlformats.org/drawingml/2006/main" sz="2000">
              <a:solidFill>
                <a:schemeClr val="dk1"/>
              </a:solidFill>
            </a:endParaRPr>
          </a:p>
          <a:p>
            <a:pPr xmlns:a="http://schemas.openxmlformats.org/drawingml/2006/main" indent="-342900" lvl="0" marL="342900" marR="0" rtl="0" algn="l">
              <a:spcBef>
                <a:spcPts val="400"/>
              </a:spcBef>
              <a:spcAft>
                <a:spcPts val="0"/>
              </a:spcAft>
              <a:buClr>
                <a:schemeClr val="dk1"/>
              </a:buClr>
              <a:buSzPts val="2000"/>
              <a:buFont typeface="Arial"/>
              <a:buChar char="•"/>
            </a:pPr>
            <a:r xmlns:a="http://schemas.openxmlformats.org/drawingml/2006/main">
              <a:rPr b="0" i="0" lang="es" sz="2000" u="none" cap="none" strike="noStrike">
                <a:solidFill>
                  <a:schemeClr val="dk1"/>
                </a:solidFill>
                <a:latin typeface="Arial"/>
                <a:ea typeface="Arial"/>
                <a:cs typeface="Arial"/>
                <a:sym typeface="Arial"/>
              </a:rPr>
              <a:t>Cómo </a:t>
            </a:r>
            <a:r xmlns:a="http://schemas.openxmlformats.org/drawingml/2006/main">
              <a:rPr lang="es" sz="2000">
                <a:solidFill>
                  <a:schemeClr val="dk1"/>
                </a:solidFill>
              </a:rPr>
              <a:t>solicitar </a:t>
            </a:r>
            <a:r xmlns:a="http://schemas.openxmlformats.org/drawingml/2006/main">
              <a:rPr b="0" i="0" lang="es" sz="2000" u="none" cap="none" strike="noStrike">
                <a:solidFill>
                  <a:schemeClr val="dk1"/>
                </a:solidFill>
                <a:latin typeface="Arial"/>
                <a:ea typeface="Arial"/>
                <a:cs typeface="Arial"/>
                <a:sym typeface="Arial"/>
              </a:rPr>
              <a:t>las calificaciones del maestro(s) de mi hijo</a:t>
            </a:r>
            <a:endParaRPr xmlns:a="http://schemas.openxmlformats.org/drawingml/2006/main" sz="2000">
              <a:solidFill>
                <a:schemeClr val="dk1"/>
              </a:solidFill>
            </a:endParaRPr>
          </a:p>
          <a:p>
            <a:pPr xmlns:a="http://schemas.openxmlformats.org/drawingml/2006/main" indent="-342900" lvl="0" marL="342900" marR="0" rtl="0" algn="l">
              <a:spcBef>
                <a:spcPts val="400"/>
              </a:spcBef>
              <a:spcAft>
                <a:spcPts val="0"/>
              </a:spcAft>
              <a:buClr>
                <a:schemeClr val="dk1"/>
              </a:buClr>
              <a:buSzPts val="2000"/>
              <a:buFont typeface="Arial"/>
              <a:buChar char="•"/>
            </a:pPr>
            <a:r xmlns:a="http://schemas.openxmlformats.org/drawingml/2006/main">
              <a:rPr lang="es" sz="2000">
                <a:solidFill>
                  <a:schemeClr val="dk1"/>
                </a:solidFill>
              </a:rPr>
              <a:t>Cómo se notificará </a:t>
            </a:r>
            <a:r xmlns:a="http://schemas.openxmlformats.org/drawingml/2006/main">
              <a:rPr lang="es" sz="2000"/>
              <a:t>a los padres </a:t>
            </a:r>
            <a:r xmlns:a="http://schemas.openxmlformats.org/drawingml/2006/main">
              <a:rPr lang="es" sz="2000">
                <a:solidFill>
                  <a:schemeClr val="dk1"/>
                </a:solidFill>
              </a:rPr>
              <a:t>si a mi hijo le enseña un maestro que no se </a:t>
            </a:r>
            <a:r xmlns:a="http://schemas.openxmlformats.org/drawingml/2006/main">
              <a:rPr lang="es" sz="2000"/>
              <a:t>considera calificado según los estándares de licencia de maestros en el Plan de Responsabilidad ESSA de Carolina del Norte</a:t>
            </a:r>
            <a:endParaRPr xmlns:a="http://schemas.openxmlformats.org/drawingml/2006/main">
              <a:solidFill>
                <a:schemeClr val="dk1"/>
              </a:solidFill>
            </a:endParaRPr>
          </a:p>
          <a:p>
            <a:pPr xmlns:a="http://schemas.openxmlformats.org/drawingml/2006/main" indent="0" lvl="0" marL="342900" rtl="0" algn="l">
              <a:spcBef>
                <a:spcPts val="400"/>
              </a:spcBef>
              <a:spcAft>
                <a:spcPts val="0"/>
              </a:spcAft>
              <a:buNone/>
            </a:pPr>
            <a:r xmlns:a="http://schemas.openxmlformats.org/drawingml/2006/main">
              <a:t/>
            </a:r>
            <a:endParaRPr xmlns:a="http://schemas.openxmlformats.org/drawingml/2006/main" sz="2000">
              <a:solidFill>
                <a:srgbClr val="9900FF"/>
              </a:solidFill>
            </a:endParaRPr>
          </a:p>
          <a:p>
            <a:pPr xmlns:a="http://schemas.openxmlformats.org/drawingml/2006/main" indent="-190500" lvl="0" marL="342900" marR="0" rtl="0" algn="l">
              <a:spcBef>
                <a:spcPts val="480"/>
              </a:spcBef>
              <a:spcAft>
                <a:spcPts val="0"/>
              </a:spcAft>
              <a:buClr>
                <a:schemeClr val="dk1"/>
              </a:buClr>
              <a:buSzPts val="2400"/>
              <a:buFont typeface="Arial"/>
              <a:buNone/>
            </a:pPr>
            <a:r xmlns:a="http://schemas.openxmlformats.org/drawingml/2006/main">
              <a:t/>
            </a:r>
            <a:endParaRPr xmlns:a="http://schemas.openxmlformats.org/drawingml/2006/main" b="0" i="0" sz="2400" u="none" cap="none" strike="noStrike">
              <a:solidFill>
                <a:schemeClr val="dk1"/>
              </a:solidFill>
              <a:latin typeface="Arial"/>
              <a:ea typeface="Arial"/>
              <a:cs typeface="Arial"/>
              <a:sym typeface="Arial"/>
            </a:endParaRPr>
          </a:p>
          <a:p>
            <a:pPr xmlns:a="http://schemas.openxmlformats.org/drawingml/2006/main" indent="-342900" lvl="0" marL="342900" marR="0" rtl="0" algn="l">
              <a:spcBef>
                <a:spcPts val="480"/>
              </a:spcBef>
              <a:spcAft>
                <a:spcPts val="0"/>
              </a:spcAft>
              <a:buClr>
                <a:schemeClr val="dk1"/>
              </a:buClr>
              <a:buFont typeface="Arial"/>
              <a:buNone/>
            </a:pPr>
            <a:r xmlns:a="http://schemas.openxmlformats.org/drawingml/2006/main">
              <a:t/>
            </a:r>
            <a:endParaRPr xmlns:a="http://schemas.openxmlformats.org/drawingml/2006/main" b="0" i="0" sz="2400" u="none" cap="none" strike="noStrike">
              <a:solidFill>
                <a:schemeClr val="dk1"/>
              </a:solidFill>
              <a:latin typeface="Arial"/>
              <a:ea typeface="Arial"/>
              <a:cs typeface="Arial"/>
              <a:sym typeface="Arial"/>
            </a:endParaRPr>
          </a:p>
          <a:p>
            <a:pPr xmlns:a="http://schemas.openxmlformats.org/drawingml/2006/main" indent="-342900" lvl="0" marL="342900" marR="0" rtl="0" algn="l">
              <a:spcBef>
                <a:spcPts val="480"/>
              </a:spcBef>
              <a:spcAft>
                <a:spcPts val="0"/>
              </a:spcAft>
              <a:buClr>
                <a:schemeClr val="dk1"/>
              </a:buClr>
              <a:buFont typeface="Arial"/>
              <a:buNone/>
            </a:pPr>
            <a:r xmlns:a="http://schemas.openxmlformats.org/drawingml/2006/main">
              <a:t/>
            </a:r>
            <a:endParaRPr xmlns:a="http://schemas.openxmlformats.org/drawingml/2006/main" b="0" i="0" sz="2400" u="none" cap="none" strike="noStrike">
              <a:solidFill>
                <a:schemeClr val="dk1"/>
              </a:solidFill>
              <a:latin typeface="Arial"/>
              <a:ea typeface="Arial"/>
              <a:cs typeface="Arial"/>
              <a:sym typeface="Arial"/>
            </a:endParaRPr>
          </a:p>
          <a:p>
            <a:pPr xmlns:a="http://schemas.openxmlformats.org/drawingml/2006/main" indent="-342900" lvl="0" marL="342900" marR="0" rtl="0" algn="l">
              <a:spcBef>
                <a:spcPts val="480"/>
              </a:spcBef>
              <a:spcAft>
                <a:spcPts val="0"/>
              </a:spcAft>
              <a:buClr>
                <a:schemeClr val="dk1"/>
              </a:buClr>
              <a:buFont typeface="Arial"/>
              <a:buNone/>
            </a:pPr>
            <a:r xmlns:a="http://schemas.openxmlformats.org/drawingml/2006/main">
              <a:t/>
            </a:r>
            <a:endParaRPr xmlns:a="http://schemas.openxmlformats.org/drawingml/2006/main" b="0" i="0" sz="2400" u="none" cap="none" strike="noStrike">
              <a:solidFill>
                <a:schemeClr val="dk1"/>
              </a:solidFill>
              <a:latin typeface="Arial"/>
              <a:ea typeface="Arial"/>
              <a:cs typeface="Arial"/>
              <a:sym typeface="Arial"/>
            </a:endParaRPr>
          </a:p>
          <a:p>
            <a:pPr xmlns:a="http://schemas.openxmlformats.org/drawingml/2006/main" indent="-342900" lvl="0" marL="342900" marR="0" rtl="0" algn="l">
              <a:spcBef>
                <a:spcPts val="480"/>
              </a:spcBef>
              <a:spcAft>
                <a:spcPts val="0"/>
              </a:spcAft>
              <a:buClr>
                <a:schemeClr val="dk1"/>
              </a:buClr>
              <a:buFont typeface="Arial"/>
              <a:buNone/>
            </a:pPr>
            <a:r xmlns:a="http://schemas.openxmlformats.org/drawingml/2006/main">
              <a:t/>
            </a:r>
            <a:endParaRPr xmlns:a="http://schemas.openxmlformats.org/drawingml/2006/main" b="0" i="0" sz="24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4"/>
          <p:cNvSpPr txBox="1"/>
          <p:nvPr>
            <p:ph type="title"/>
          </p:nvPr>
        </p:nvSpPr>
        <p:spPr>
          <a:xfrm>
            <a:off x="95300" y="220363"/>
            <a:ext cx="8229600" cy="1143000"/>
          </a:xfrm>
          <a:prstGeom prst="rect">
            <a:avLst/>
          </a:prstGeom>
        </p:spPr>
        <p:txBody>
          <a:bodyPr anchorCtr="0" anchor="b" bIns="91425" lIns="91425" spcFirstLastPara="1" rIns="91425" wrap="square" tIns="91425">
            <a:noAutofit/>
          </a:bodyPr>
          <a:lstStyle/>
          <a:p>
            <a:pPr xmlns:a="http://schemas.openxmlformats.org/drawingml/2006/main" indent="0" lvl="0" marL="0" rtl="0" algn="ctr">
              <a:spcBef>
                <a:spcPts val="0"/>
              </a:spcBef>
              <a:spcAft>
                <a:spcPts val="0"/>
              </a:spcAft>
              <a:buNone/>
            </a:pPr>
            <a:r xmlns:a="http://schemas.openxmlformats.org/drawingml/2006/main">
              <a:rPr lang="es">
                <a:solidFill>
                  <a:srgbClr val="000000"/>
                </a:solidFill>
              </a:rPr>
              <a:t>¿Qué es una escuela de Título I?</a:t>
            </a:r>
            <a:endParaRPr xmlns:a="http://schemas.openxmlformats.org/drawingml/2006/main">
              <a:solidFill>
                <a:srgbClr val="000000"/>
              </a:solidFill>
            </a:endParaRPr>
          </a:p>
        </p:txBody>
      </p:sp>
      <p:sp>
        <p:nvSpPr>
          <p:cNvPr id="74" name="Google Shape;74;p14"/>
          <p:cNvSpPr txBox="1"/>
          <p:nvPr>
            <p:ph idx="1" type="body"/>
          </p:nvPr>
        </p:nvSpPr>
        <p:spPr>
          <a:xfrm>
            <a:off x="457200" y="1600200"/>
            <a:ext cx="8229600" cy="4967700"/>
          </a:xfrm>
          <a:prstGeom prst="rect">
            <a:avLst/>
          </a:prstGeom>
        </p:spPr>
        <p:txBody>
          <a:bodyPr anchorCtr="0" anchor="t" bIns="91425" lIns="91425" spcFirstLastPara="1" rIns="91425" wrap="square" tIns="91425">
            <a:noAutofit/>
          </a:bodyPr>
          <a:lstStyle/>
          <a:p>
            <a:pPr xmlns:a="http://schemas.openxmlformats.org/drawingml/2006/main" indent="0" lvl="0" marL="0" rtl="0" algn="l">
              <a:spcBef>
                <a:spcPts val="600"/>
              </a:spcBef>
              <a:spcAft>
                <a:spcPts val="0"/>
              </a:spcAft>
              <a:buNone/>
            </a:pPr>
            <a:r xmlns:a="http://schemas.openxmlformats.org/drawingml/2006/main">
              <a:rPr lang="es">
                <a:solidFill>
                  <a:srgbClr val="222222"/>
                </a:solidFill>
                <a:highlight>
                  <a:srgbClr val="FFFFFF"/>
                </a:highlight>
                <a:latin typeface="Roboto"/>
                <a:ea typeface="Roboto"/>
                <a:cs typeface="Roboto"/>
                <a:sym typeface="Roboto"/>
              </a:rPr>
              <a:t>El Título I es el programa educativo más grande financiado con fondos federales. Una escuela de Título I es una escuela que recibe fondos federales para sus estudiantes. El principio básico del Título I es que las escuelas con grandes concentraciones de estudiantes de bajos ingresos reciban fondos suplementarios para alcanzar las metas educativas de los estudiantes.</a:t>
            </a:r>
            <a:endParaRPr xmlns:a="http://schemas.openxmlformats.org/drawingml/2006/main">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5"/>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ctr">
              <a:spcBef>
                <a:spcPts val="0"/>
              </a:spcBef>
              <a:spcAft>
                <a:spcPts val="0"/>
              </a:spcAft>
              <a:buNone/>
            </a:pPr>
            <a:r xmlns:a="http://schemas.openxmlformats.org/drawingml/2006/main">
              <a:rPr i="0" lang="es" u="none" cap="none" strike="noStrike">
                <a:solidFill>
                  <a:srgbClr val="000000"/>
                </a:solidFill>
                <a:latin typeface="Arial"/>
                <a:ea typeface="Arial"/>
                <a:cs typeface="Arial"/>
                <a:sym typeface="Arial"/>
              </a:rPr>
              <a:t>Qué significa ser una </a:t>
            </a:r>
            <a:br xmlns:a="http://schemas.openxmlformats.org/drawingml/2006/main">
              <a:rPr i="0" lang="en-US" u="none" cap="none" strike="noStrike">
                <a:solidFill>
                  <a:srgbClr val="000000"/>
                </a:solidFill>
                <a:latin typeface="Arial"/>
                <a:ea typeface="Arial"/>
                <a:cs typeface="Arial"/>
                <a:sym typeface="Arial"/>
              </a:rPr>
            </a:br>
            <a:r xmlns:a="http://schemas.openxmlformats.org/drawingml/2006/main">
              <a:rPr i="0" lang="es" u="none" cap="none" strike="noStrike">
                <a:solidFill>
                  <a:srgbClr val="000000"/>
                </a:solidFill>
                <a:latin typeface="Arial"/>
                <a:ea typeface="Arial"/>
                <a:cs typeface="Arial"/>
                <a:sym typeface="Arial"/>
              </a:rPr>
              <a:t>escuela de Título I?</a:t>
            </a:r>
            <a:endParaRPr xmlns:a="http://schemas.openxmlformats.org/drawingml/2006/main">
              <a:solidFill>
                <a:srgbClr val="000000"/>
              </a:solidFill>
            </a:endParaRPr>
          </a:p>
        </p:txBody>
      </p:sp>
      <p:sp>
        <p:nvSpPr>
          <p:cNvPr id="81" name="Google Shape;81;p15"/>
          <p:cNvSpPr txBox="1"/>
          <p:nvPr>
            <p:ph idx="1" type="body"/>
          </p:nvPr>
        </p:nvSpPr>
        <p:spPr>
          <a:xfrm>
            <a:off x="457200" y="1600200"/>
            <a:ext cx="8229600" cy="4967700"/>
          </a:xfrm>
          <a:prstGeom prst="rect">
            <a:avLst/>
          </a:prstGeom>
          <a:noFill/>
          <a:ln>
            <a:noFill/>
          </a:ln>
        </p:spPr>
        <p:txBody>
          <a:bodyPr anchorCtr="0" anchor="t" bIns="45700" lIns="91425" spcFirstLastPara="1" rIns="91425" wrap="square" tIns="45700">
            <a:noAutofit/>
          </a:bodyPr>
          <a:lstStyle/>
          <a:p>
            <a:pPr xmlns:a="http://schemas.openxmlformats.org/drawingml/2006/main" indent="-342900" lvl="0" marL="342900" marR="0" rtl="0" algn="l">
              <a:spcBef>
                <a:spcPts val="0"/>
              </a:spcBef>
              <a:spcAft>
                <a:spcPts val="0"/>
              </a:spcAft>
              <a:buClr>
                <a:schemeClr val="dk1"/>
              </a:buClr>
              <a:buSzPts val="2000"/>
              <a:buFont typeface="Arial"/>
              <a:buChar char="●"/>
            </a:pPr>
            <a:r xmlns:a="http://schemas.openxmlformats.org/drawingml/2006/main">
              <a:rPr b="0" i="0" lang="es" sz="2000" u="none" cap="none" strike="noStrike">
                <a:solidFill>
                  <a:schemeClr val="dk1"/>
                </a:solidFill>
                <a:latin typeface="Arial"/>
                <a:ea typeface="Arial"/>
                <a:cs typeface="Arial"/>
                <a:sym typeface="Arial"/>
              </a:rPr>
              <a:t>Ser una escuela de Título I significa recibir fondos federales (dólares de Título I) para </a:t>
            </a:r>
            <a:r xmlns:a="http://schemas.openxmlformats.org/drawingml/2006/main">
              <a:rPr b="0" i="0" lang="es" sz="2000" u="sng" cap="none" strike="noStrike">
                <a:solidFill>
                  <a:schemeClr val="dk1"/>
                </a:solidFill>
                <a:latin typeface="Arial"/>
                <a:ea typeface="Arial"/>
                <a:cs typeface="Arial"/>
                <a:sym typeface="Arial"/>
              </a:rPr>
              <a:t>complementar </a:t>
            </a:r>
            <a:r xmlns:a="http://schemas.openxmlformats.org/drawingml/2006/main">
              <a:rPr b="0" i="0" lang="es" sz="2000" u="none" cap="none" strike="noStrike">
                <a:solidFill>
                  <a:schemeClr val="dk1"/>
                </a:solidFill>
                <a:latin typeface="Arial"/>
                <a:ea typeface="Arial"/>
                <a:cs typeface="Arial"/>
                <a:sym typeface="Arial"/>
              </a:rPr>
              <a:t>los programas existentes de la escuela. Estos dólares se utilizan para </a:t>
            </a:r>
            <a:r xmlns:a="http://schemas.openxmlformats.org/drawingml/2006/main">
              <a:rPr lang="es" sz="2000"/>
              <a:t>lo siguiente:</a:t>
            </a:r>
            <a:endParaRPr xmlns:a="http://schemas.openxmlformats.org/drawingml/2006/main"/>
          </a:p>
          <a:p>
            <a:pPr xmlns:a="http://schemas.openxmlformats.org/drawingml/2006/main" indent="-285750" lvl="1" marL="742950" marR="0" rtl="0" algn="l">
              <a:spcBef>
                <a:spcPts val="400"/>
              </a:spcBef>
              <a:spcAft>
                <a:spcPts val="0"/>
              </a:spcAft>
              <a:buClr>
                <a:schemeClr val="dk1"/>
              </a:buClr>
              <a:buSzPts val="2000"/>
              <a:buFont typeface="Arial"/>
              <a:buChar char="○"/>
            </a:pPr>
            <a:r xmlns:a="http://schemas.openxmlformats.org/drawingml/2006/main">
              <a:rPr b="0" i="0" lang="es" sz="2000" u="none" cap="none" strike="noStrike">
                <a:solidFill>
                  <a:schemeClr val="dk1"/>
                </a:solidFill>
                <a:latin typeface="Arial"/>
                <a:ea typeface="Arial"/>
                <a:cs typeface="Arial"/>
                <a:sym typeface="Arial"/>
              </a:rPr>
              <a:t>Identificar a los estudiantes que experimentan dificultades académicas y brindarles asistencia oportuna para ayudarlos </a:t>
            </a:r>
            <a:r xmlns:a="http://schemas.openxmlformats.org/drawingml/2006/main">
              <a:rPr lang="es" sz="2000"/>
              <a:t>a </a:t>
            </a:r>
            <a:r xmlns:a="http://schemas.openxmlformats.org/drawingml/2006/main">
              <a:rPr b="0" i="0" lang="es" sz="2000" u="none" cap="none" strike="noStrike">
                <a:solidFill>
                  <a:schemeClr val="dk1"/>
                </a:solidFill>
                <a:latin typeface="Arial"/>
                <a:ea typeface="Arial"/>
                <a:cs typeface="Arial"/>
                <a:sym typeface="Arial"/>
              </a:rPr>
              <a:t>cumplir con los desafiantes estándares de contenido </a:t>
            </a:r>
            <a:r xmlns:a="http://schemas.openxmlformats.org/drawingml/2006/main">
              <a:rPr lang="es" sz="2000"/>
              <a:t>del </a:t>
            </a:r>
            <a:r xmlns:a="http://schemas.openxmlformats.org/drawingml/2006/main">
              <a:rPr b="0" i="0" lang="es" sz="2000" u="none" cap="none" strike="noStrike">
                <a:solidFill>
                  <a:schemeClr val="dk1"/>
                </a:solidFill>
                <a:latin typeface="Arial"/>
                <a:ea typeface="Arial"/>
                <a:cs typeface="Arial"/>
                <a:sym typeface="Arial"/>
              </a:rPr>
              <a:t>estado.</a:t>
            </a:r>
            <a:endParaRPr xmlns:a="http://schemas.openxmlformats.org/drawingml/2006/main"/>
          </a:p>
          <a:p>
            <a:pPr xmlns:a="http://schemas.openxmlformats.org/drawingml/2006/main" indent="-285750" lvl="1" marL="742950" marR="0" rtl="0" algn="l">
              <a:spcBef>
                <a:spcPts val="400"/>
              </a:spcBef>
              <a:spcAft>
                <a:spcPts val="0"/>
              </a:spcAft>
              <a:buClr>
                <a:schemeClr val="dk1"/>
              </a:buClr>
              <a:buSzPts val="2000"/>
              <a:buFont typeface="Arial"/>
              <a:buChar char="○"/>
            </a:pPr>
            <a:r xmlns:a="http://schemas.openxmlformats.org/drawingml/2006/main">
              <a:rPr b="0" i="0" lang="es" sz="2000" u="none" cap="none" strike="noStrike">
                <a:solidFill>
                  <a:schemeClr val="dk1"/>
                </a:solidFill>
                <a:latin typeface="Arial"/>
                <a:ea typeface="Arial"/>
                <a:cs typeface="Arial"/>
                <a:sym typeface="Arial"/>
              </a:rPr>
              <a:t>Compra de personal/programas/materiales/suministros suplementarios</a:t>
            </a:r>
            <a:endParaRPr xmlns:a="http://schemas.openxmlformats.org/drawingml/2006/main"/>
          </a:p>
          <a:p>
            <a:pPr xmlns:a="http://schemas.openxmlformats.org/drawingml/2006/main" indent="-285750" lvl="1" marL="742950" marR="0" rtl="0" algn="l">
              <a:spcBef>
                <a:spcPts val="400"/>
              </a:spcBef>
              <a:spcAft>
                <a:spcPts val="0"/>
              </a:spcAft>
              <a:buClr>
                <a:schemeClr val="dk1"/>
              </a:buClr>
              <a:buSzPts val="2000"/>
              <a:buFont typeface="Arial"/>
              <a:buChar char="○"/>
            </a:pPr>
            <a:r xmlns:a="http://schemas.openxmlformats.org/drawingml/2006/main">
              <a:rPr b="0" i="0" lang="es" sz="2000" u="none" cap="none" strike="noStrike">
                <a:solidFill>
                  <a:schemeClr val="dk1"/>
                </a:solidFill>
                <a:latin typeface="Arial"/>
                <a:ea typeface="Arial"/>
                <a:cs typeface="Arial"/>
                <a:sym typeface="Arial"/>
              </a:rPr>
              <a:t>Conducción de padres </a:t>
            </a:r>
            <a:r xmlns:a="http://schemas.openxmlformats.org/drawingml/2006/main">
              <a:rPr lang="es" sz="2000"/>
              <a:t>y familiares.</a:t>
            </a:r>
            <a:r xmlns:a="http://schemas.openxmlformats.org/drawingml/2006/main">
              <a:rPr b="0" i="0" lang="es" sz="2000" u="none" cap="none" strike="noStrike">
                <a:solidFill>
                  <a:schemeClr val="dk1"/>
                </a:solidFill>
                <a:latin typeface="Arial"/>
                <a:ea typeface="Arial"/>
                <a:cs typeface="Arial"/>
                <a:sym typeface="Arial"/>
              </a:rPr>
              <a:t> </a:t>
            </a:r>
            <a:r xmlns:a="http://schemas.openxmlformats.org/drawingml/2006/main">
              <a:rPr b="0" i="0" lang="es" sz="2000" u="none" cap="none" strike="noStrike">
                <a:solidFill>
                  <a:schemeClr val="dk1"/>
                </a:solidFill>
                <a:latin typeface="Arial"/>
                <a:ea typeface="Arial"/>
                <a:cs typeface="Arial"/>
                <a:sym typeface="Arial"/>
              </a:rPr>
              <a:t>reuniones/capacitaciones/actividades </a:t>
            </a:r>
            <a:endParaRPr xmlns:a="http://schemas.openxmlformats.org/drawingml/2006/main"/>
            <a:r xmlns:a="http://schemas.openxmlformats.org/drawingml/2006/main">
              <a:rPr lang="es" sz="2000"/>
              <a:t>de compromiso</a:t>
            </a:r>
          </a:p>
          <a:p>
            <a:pPr xmlns:a="http://schemas.openxmlformats.org/drawingml/2006/main" indent="-285750" lvl="1" marL="742950" marR="0" rtl="0" algn="l">
              <a:spcBef>
                <a:spcPts val="400"/>
              </a:spcBef>
              <a:spcAft>
                <a:spcPts val="0"/>
              </a:spcAft>
              <a:buClr>
                <a:schemeClr val="dk1"/>
              </a:buClr>
              <a:buSzPts val="2000"/>
              <a:buFont typeface="Arial"/>
              <a:buChar char="○"/>
            </a:pPr>
            <a:r xmlns:a="http://schemas.openxmlformats.org/drawingml/2006/main">
              <a:rPr b="0" i="0" lang="es" sz="2000" u="none" cap="none" strike="noStrike">
                <a:solidFill>
                  <a:schemeClr val="dk1"/>
                </a:solidFill>
                <a:latin typeface="Arial"/>
                <a:ea typeface="Arial"/>
                <a:cs typeface="Arial"/>
                <a:sym typeface="Arial"/>
              </a:rPr>
              <a:t>Reclutamiento/Contratación/Retención de Maestros </a:t>
            </a:r>
            <a:r xmlns:a="http://schemas.openxmlformats.org/drawingml/2006/main">
              <a:rPr lang="es" sz="2000"/>
              <a:t>Altamente </a:t>
            </a:r>
            <a:r xmlns:a="http://schemas.openxmlformats.org/drawingml/2006/main">
              <a:rPr b="0" i="0" lang="es" sz="2000" u="none" cap="none" strike="noStrike">
                <a:solidFill>
                  <a:schemeClr val="dk1"/>
                </a:solidFill>
                <a:latin typeface="Arial"/>
                <a:ea typeface="Arial"/>
                <a:cs typeface="Arial"/>
                <a:sym typeface="Arial"/>
              </a:rPr>
              <a:t>Calificados</a:t>
            </a:r>
            <a:endParaRPr xmlns:a="http://schemas.openxmlformats.org/drawingml/2006/main"/>
          </a:p>
          <a:p>
            <a:pPr xmlns:a="http://schemas.openxmlformats.org/drawingml/2006/main" indent="0" lvl="0" marL="457200" marR="0" rtl="0" algn="l">
              <a:spcBef>
                <a:spcPts val="400"/>
              </a:spcBef>
              <a:spcAft>
                <a:spcPts val="0"/>
              </a:spcAft>
              <a:buNone/>
            </a:pPr>
            <a:r xmlns:a="http://schemas.openxmlformats.org/drawingml/2006/main">
              <a:t/>
            </a:r>
            <a:endParaRPr xmlns:a="http://schemas.openxmlformats.org/drawingml/2006/main"/>
          </a:p>
          <a:p>
            <a:pPr xmlns:a="http://schemas.openxmlformats.org/drawingml/2006/main" indent="-342900" lvl="0" marL="342900" marR="0" rtl="0" algn="l">
              <a:spcBef>
                <a:spcPts val="400"/>
              </a:spcBef>
              <a:spcAft>
                <a:spcPts val="0"/>
              </a:spcAft>
              <a:buClr>
                <a:schemeClr val="dk1"/>
              </a:buClr>
              <a:buSzPts val="2000"/>
              <a:buFont typeface="Arial"/>
              <a:buChar char="●"/>
            </a:pPr>
            <a:r xmlns:a="http://schemas.openxmlformats.org/drawingml/2006/main">
              <a:rPr b="0" i="0" lang="es" sz="2000" u="none" cap="none" strike="noStrike">
                <a:solidFill>
                  <a:schemeClr val="dk1"/>
                </a:solidFill>
                <a:latin typeface="Arial"/>
                <a:ea typeface="Arial"/>
                <a:cs typeface="Arial"/>
                <a:sym typeface="Arial"/>
              </a:rPr>
              <a:t>Ser una escuela de Título I también significa fomentar la participación continua de los padres </a:t>
            </a:r>
            <a:r xmlns:a="http://schemas.openxmlformats.org/drawingml/2006/main">
              <a:rPr lang="es" sz="2000"/>
              <a:t>y las familias </a:t>
            </a:r>
            <a:r xmlns:a="http://schemas.openxmlformats.org/drawingml/2006/main">
              <a:rPr b="0" i="0" lang="es" sz="2000" u="none" cap="none" strike="noStrike">
                <a:solidFill>
                  <a:schemeClr val="dk1"/>
                </a:solidFill>
                <a:latin typeface="Arial"/>
                <a:ea typeface="Arial"/>
                <a:cs typeface="Arial"/>
                <a:sym typeface="Arial"/>
              </a:rPr>
              <a:t>y defender los derechos de los padres.</a:t>
            </a:r>
            <a:endParaRPr xmlns:a="http://schemas.openxmlformats.org/drawingml/2006/main" b="0" i="0" sz="2200" u="none" cap="none" strike="noStrike">
              <a:solidFill>
                <a:schemeClr val="dk1"/>
              </a:solidFill>
              <a:latin typeface="Arial"/>
              <a:ea typeface="Arial"/>
              <a:cs typeface="Arial"/>
              <a:sym typeface="Arial"/>
            </a:endParaRPr>
          </a:p>
          <a:p>
            <a:pPr xmlns:a="http://schemas.openxmlformats.org/drawingml/2006/main" indent="-342900" lvl="0" marL="342900" marR="0" rtl="0" algn="l">
              <a:spcBef>
                <a:spcPts val="440"/>
              </a:spcBef>
              <a:spcAft>
                <a:spcPts val="0"/>
              </a:spcAft>
              <a:buClr>
                <a:schemeClr val="dk1"/>
              </a:buClr>
              <a:buFont typeface="Arial"/>
              <a:buNone/>
            </a:pPr>
            <a:r xmlns:a="http://schemas.openxmlformats.org/drawingml/2006/main">
              <a:t/>
            </a:r>
            <a:endParaRPr xmlns:a="http://schemas.openxmlformats.org/drawingml/2006/main" b="0" i="0" sz="2200" u="none" cap="none" strike="noStrike">
              <a:solidFill>
                <a:schemeClr val="dk1"/>
              </a:solidFill>
              <a:latin typeface="Arial"/>
              <a:ea typeface="Arial"/>
              <a:cs typeface="Arial"/>
              <a:sym typeface="Arial"/>
            </a:endParaRPr>
          </a:p>
          <a:p>
            <a:pPr xmlns:a="http://schemas.openxmlformats.org/drawingml/2006/main" indent="-342900" lvl="0" marL="342900" marR="0" rtl="0" algn="l">
              <a:spcBef>
                <a:spcPts val="440"/>
              </a:spcBef>
              <a:spcAft>
                <a:spcPts val="0"/>
              </a:spcAft>
              <a:buClr>
                <a:schemeClr val="dk1"/>
              </a:buClr>
              <a:buFont typeface="Arial"/>
              <a:buNone/>
            </a:pPr>
            <a:r xmlns:a="http://schemas.openxmlformats.org/drawingml/2006/main">
              <a:t/>
            </a:r>
            <a:endParaRPr xmlns:a="http://schemas.openxmlformats.org/drawingml/2006/main" b="0" i="0" sz="2200" u="none" cap="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6"/>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ctr">
              <a:spcBef>
                <a:spcPts val="0"/>
              </a:spcBef>
              <a:spcAft>
                <a:spcPts val="0"/>
              </a:spcAft>
              <a:buNone/>
            </a:pPr>
            <a:r xmlns:a="http://schemas.openxmlformats.org/drawingml/2006/main">
              <a:rPr i="0" lang="es" u="none" cap="none" strike="noStrike">
                <a:solidFill>
                  <a:srgbClr val="000000"/>
                </a:solidFill>
                <a:latin typeface="Arial"/>
                <a:ea typeface="Arial"/>
                <a:cs typeface="Arial"/>
                <a:sym typeface="Arial"/>
              </a:rPr>
              <a:t>Cómo </a:t>
            </a:r>
            <a:r xmlns:a="http://schemas.openxmlformats.org/drawingml/2006/main">
              <a:rPr lang="es">
                <a:solidFill>
                  <a:srgbClr val="000000"/>
                </a:solidFill>
              </a:rPr>
              <a:t>se utilizan los fondos del Título I en nuestra escuela </a:t>
            </a:r>
            <a:r xmlns:a="http://schemas.openxmlformats.org/drawingml/2006/main">
              <a:rPr i="0" lang="es" u="none" cap="none" strike="noStrike">
                <a:solidFill>
                  <a:srgbClr val="000000"/>
                </a:solidFill>
                <a:latin typeface="Arial"/>
                <a:ea typeface="Arial"/>
                <a:cs typeface="Arial"/>
                <a:sym typeface="Arial"/>
              </a:rPr>
              <a:t>?</a:t>
            </a:r>
            <a:br xmlns:a="http://schemas.openxmlformats.org/drawingml/2006/main">
              <a:rPr b="0" i="0" lang="en-US" u="none" cap="none" strike="noStrike">
                <a:solidFill>
                  <a:srgbClr val="000000"/>
                </a:solidFill>
                <a:latin typeface="Arial"/>
                <a:ea typeface="Arial"/>
                <a:cs typeface="Arial"/>
                <a:sym typeface="Arial"/>
              </a:rPr>
            </a:br>
            <a:endParaRPr xmlns:a="http://schemas.openxmlformats.org/drawingml/2006/main" b="0" i="0" u="none" cap="none" strike="noStrike">
              <a:solidFill>
                <a:srgbClr val="000000"/>
              </a:solidFill>
              <a:latin typeface="Arial"/>
              <a:ea typeface="Arial"/>
              <a:cs typeface="Arial"/>
              <a:sym typeface="Arial"/>
            </a:endParaRPr>
          </a:p>
        </p:txBody>
      </p:sp>
      <p:sp>
        <p:nvSpPr>
          <p:cNvPr id="87" name="Google Shape;87;p16"/>
          <p:cNvSpPr txBox="1"/>
          <p:nvPr>
            <p:ph idx="1" type="body"/>
          </p:nvPr>
        </p:nvSpPr>
        <p:spPr>
          <a:xfrm>
            <a:off x="457200" y="1600200"/>
            <a:ext cx="8229600" cy="49677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342900" marR="0" rtl="0" algn="l">
              <a:spcBef>
                <a:spcPts val="0"/>
              </a:spcBef>
              <a:spcAft>
                <a:spcPts val="0"/>
              </a:spcAft>
              <a:buNone/>
            </a:pPr>
            <a:r xmlns:a="http://schemas.openxmlformats.org/drawingml/2006/main">
              <a:rPr lang="es" sz="2000">
                <a:solidFill>
                  <a:srgbClr val="FF0000"/>
                </a:solidFill>
              </a:rPr>
              <a:t> </a:t>
            </a:r>
            <a:r xmlns:a="http://schemas.openxmlformats.org/drawingml/2006/main">
              <a:rPr i="1" lang="es" sz="2000"/>
              <a:t>Participación de los padres</a:t>
            </a:r>
            <a:endParaRPr xmlns:a="http://schemas.openxmlformats.org/drawingml/2006/main" i="1" sz="2000"/>
          </a:p>
          <a:p>
            <a:pPr xmlns:a="http://schemas.openxmlformats.org/drawingml/2006/main" indent="-342900" lvl="0" marL="342900" rtl="0" algn="l">
              <a:spcBef>
                <a:spcPts val="0"/>
              </a:spcBef>
              <a:spcAft>
                <a:spcPts val="0"/>
              </a:spcAft>
              <a:buSzPts val="2000"/>
              <a:buChar char="•"/>
            </a:pPr>
            <a:r xmlns:a="http://schemas.openxmlformats.org/drawingml/2006/main">
              <a:rPr i="1" lang="es" sz="2000"/>
              <a:t>Desarrollo profesional para el personal</a:t>
            </a:r>
            <a:endParaRPr xmlns:a="http://schemas.openxmlformats.org/drawingml/2006/main" i="1" sz="2000"/>
          </a:p>
          <a:p>
            <a:pPr xmlns:a="http://schemas.openxmlformats.org/drawingml/2006/main" indent="-342900" lvl="0" marL="342900" rtl="0" algn="l">
              <a:spcBef>
                <a:spcPts val="0"/>
              </a:spcBef>
              <a:spcAft>
                <a:spcPts val="0"/>
              </a:spcAft>
              <a:buSzPts val="2000"/>
              <a:buChar char="•"/>
            </a:pPr>
            <a:r xmlns:a="http://schemas.openxmlformats.org/drawingml/2006/main">
              <a:rPr i="1" lang="es" sz="2000"/>
              <a:t>Suplentes para el desarrollo profesional del personal</a:t>
            </a:r>
            <a:endParaRPr xmlns:a="http://schemas.openxmlformats.org/drawingml/2006/main" i="1" sz="2000"/>
          </a:p>
          <a:p>
            <a:pPr xmlns:a="http://schemas.openxmlformats.org/drawingml/2006/main" indent="-342900" lvl="0" marL="342900" rtl="0" algn="l">
              <a:spcBef>
                <a:spcPts val="0"/>
              </a:spcBef>
              <a:spcAft>
                <a:spcPts val="0"/>
              </a:spcAft>
              <a:buSzPts val="2000"/>
              <a:buChar char="•"/>
            </a:pPr>
            <a:r xmlns:a="http://schemas.openxmlformats.org/drawingml/2006/main">
              <a:rPr i="1" lang="es" sz="2000"/>
              <a:t>Servicios de tutoría (CORAZÓN)</a:t>
            </a:r>
            <a:endParaRPr xmlns:a="http://schemas.openxmlformats.org/drawingml/2006/main" i="1" sz="2000"/>
          </a:p>
          <a:p>
            <a:pPr xmlns:a="http://schemas.openxmlformats.org/drawingml/2006/main" indent="-342900" lvl="0" marL="342900" rtl="0" algn="l">
              <a:spcBef>
                <a:spcPts val="0"/>
              </a:spcBef>
              <a:spcAft>
                <a:spcPts val="0"/>
              </a:spcAft>
              <a:buSzPts val="2000"/>
              <a:buChar char="•"/>
            </a:pPr>
            <a:r xmlns:a="http://schemas.openxmlformats.org/drawingml/2006/main">
              <a:rPr i="1" lang="es" sz="2000"/>
              <a:t>Suministros y materiales (libros, tecnología)</a:t>
            </a:r>
            <a:endParaRPr xmlns:a="http://schemas.openxmlformats.org/drawingml/2006/main" i="1" sz="2000"/>
          </a:p>
          <a:p>
            <a:pPr xmlns:a="http://schemas.openxmlformats.org/drawingml/2006/main" indent="-342900" lvl="0" marL="342900" rtl="0" algn="l">
              <a:spcBef>
                <a:spcPts val="0"/>
              </a:spcBef>
              <a:spcAft>
                <a:spcPts val="0"/>
              </a:spcAft>
              <a:buSzPts val="2000"/>
              <a:buChar char="•"/>
            </a:pPr>
            <a:r xmlns:a="http://schemas.openxmlformats.org/drawingml/2006/main">
              <a:rPr i="1" lang="es" sz="2000"/>
              <a:t>Eventos familiares</a:t>
            </a:r>
            <a:endParaRPr xmlns:a="http://schemas.openxmlformats.org/drawingml/2006/main" i="1" sz="2000"/>
          </a:p>
          <a:p>
            <a:pPr xmlns:a="http://schemas.openxmlformats.org/drawingml/2006/main" indent="0" lvl="0" marL="342900" marR="0" rtl="0" algn="l">
              <a:spcBef>
                <a:spcPts val="0"/>
              </a:spcBef>
              <a:spcAft>
                <a:spcPts val="0"/>
              </a:spcAft>
              <a:buNone/>
            </a:pPr>
            <a:r xmlns:a="http://schemas.openxmlformats.org/drawingml/2006/main">
              <a:t/>
            </a:r>
            <a:endParaRPr xmlns:a="http://schemas.openxmlformats.org/drawingml/2006/main" i="1" sz="2000">
              <a:solidFill>
                <a:srgbClr val="FF0000"/>
              </a:solidFill>
            </a:endParaRPr>
          </a:p>
          <a:p>
            <a:pPr xmlns:a="http://schemas.openxmlformats.org/drawingml/2006/main" indent="0" lvl="0" marL="0" marR="0" rtl="0" algn="l">
              <a:spcBef>
                <a:spcPts val="0"/>
              </a:spcBef>
              <a:spcAft>
                <a:spcPts val="0"/>
              </a:spcAft>
              <a:buNone/>
            </a:pPr>
            <a:r xmlns:a="http://schemas.openxmlformats.org/drawingml/2006/main">
              <a:t/>
            </a:r>
            <a:endParaRPr xmlns:a="http://schemas.openxmlformats.org/drawingml/2006/main" sz="2000">
              <a:solidFill>
                <a:srgbClr val="FF0000"/>
              </a:solidFill>
            </a:endParaRPr>
          </a:p>
          <a:p>
            <a:pPr xmlns:a="http://schemas.openxmlformats.org/drawingml/2006/main" indent="0" lvl="0" marL="0" marR="0" rtl="0" algn="l">
              <a:spcBef>
                <a:spcPts val="0"/>
              </a:spcBef>
              <a:spcAft>
                <a:spcPts val="0"/>
              </a:spcAft>
              <a:buNone/>
            </a:pPr>
            <a:r xmlns:a="http://schemas.openxmlformats.org/drawingml/2006/main">
              <a:rPr lang="es" sz="2000">
                <a:solidFill>
                  <a:srgbClr val="FF0000"/>
                </a:solidFill>
              </a:rPr>
              <a:t> </a:t>
            </a:r>
            <a:endParaRPr xmlns:a="http://schemas.openxmlformats.org/drawingml/2006/main" sz="200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7"/>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ctr">
              <a:spcBef>
                <a:spcPts val="0"/>
              </a:spcBef>
              <a:spcAft>
                <a:spcPts val="0"/>
              </a:spcAft>
              <a:buNone/>
            </a:pPr>
            <a:r xmlns:a="http://schemas.openxmlformats.org/drawingml/2006/main">
              <a:rPr i="0" lang="es" sz="3000" u="none" cap="none" strike="noStrike">
                <a:solidFill>
                  <a:srgbClr val="000000"/>
                </a:solidFill>
                <a:latin typeface="Arial"/>
                <a:ea typeface="Arial"/>
                <a:cs typeface="Arial"/>
                <a:sym typeface="Arial"/>
              </a:rPr>
              <a:t>¿Qué es la reserva del 1% y cómo participan los padres?</a:t>
            </a:r>
            <a:endParaRPr xmlns:a="http://schemas.openxmlformats.org/drawingml/2006/main" sz="3000">
              <a:solidFill>
                <a:srgbClr val="000000"/>
              </a:solidFill>
            </a:endParaRPr>
          </a:p>
        </p:txBody>
      </p:sp>
      <p:sp>
        <p:nvSpPr>
          <p:cNvPr id="94" name="Google Shape;94;p17"/>
          <p:cNvSpPr txBox="1"/>
          <p:nvPr>
            <p:ph idx="1" type="body"/>
          </p:nvPr>
        </p:nvSpPr>
        <p:spPr>
          <a:xfrm>
            <a:off x="457200" y="1600200"/>
            <a:ext cx="8229600" cy="4967700"/>
          </a:xfrm>
          <a:prstGeom prst="rect">
            <a:avLst/>
          </a:prstGeom>
          <a:noFill/>
          <a:ln>
            <a:noFill/>
          </a:ln>
        </p:spPr>
        <p:txBody>
          <a:bodyPr anchorCtr="0" anchor="t" bIns="45700" lIns="91425" spcFirstLastPara="1" rIns="91425" wrap="square" tIns="45700">
            <a:noAutofit/>
          </a:bodyPr>
          <a:lstStyle/>
          <a:p>
            <a:pPr xmlns:a="http://schemas.openxmlformats.org/drawingml/2006/main" indent="-342900" lvl="0" marL="342900" marR="0" rtl="0" algn="l">
              <a:spcBef>
                <a:spcPts val="0"/>
              </a:spcBef>
              <a:spcAft>
                <a:spcPts val="0"/>
              </a:spcAft>
              <a:buClr>
                <a:schemeClr val="dk1"/>
              </a:buClr>
              <a:buSzPts val="2000"/>
              <a:buFont typeface="Arial"/>
              <a:buChar char="•"/>
            </a:pPr>
            <a:r xmlns:a="http://schemas.openxmlformats.org/drawingml/2006/main">
              <a:rPr b="0" i="0" lang="es" sz="2000" u="none" cap="none" strike="noStrike">
                <a:solidFill>
                  <a:schemeClr val="dk1"/>
                </a:solidFill>
                <a:latin typeface="Arial"/>
                <a:ea typeface="Arial"/>
                <a:cs typeface="Arial"/>
                <a:sym typeface="Arial"/>
              </a:rPr>
              <a:t>Cualquier Agencia de Educación Local (LEA) o distrito escolar con una asignación de Título I que exceda los $500,000 está obligada por ley a reservar el 1% </a:t>
            </a:r>
            <a:r xmlns:a="http://schemas.openxmlformats.org/drawingml/2006/main">
              <a:rPr lang="es" sz="2000">
                <a:solidFill>
                  <a:schemeClr val="dk1"/>
                </a:solidFill>
              </a:rPr>
              <a:t>de la </a:t>
            </a:r>
            <a:r xmlns:a="http://schemas.openxmlformats.org/drawingml/2006/main">
              <a:rPr b="0" i="0" lang="es" sz="2000" u="none" cap="none" strike="noStrike">
                <a:solidFill>
                  <a:schemeClr val="dk1"/>
                </a:solidFill>
                <a:latin typeface="Arial"/>
                <a:ea typeface="Arial"/>
                <a:cs typeface="Arial"/>
                <a:sym typeface="Arial"/>
              </a:rPr>
              <a:t>asignación de Título I para </a:t>
            </a:r>
            <a:r xmlns:a="http://schemas.openxmlformats.org/drawingml/2006/main">
              <a:rPr lang="es" sz="2000"/>
              <a:t>la participación de los padres y las familias.</a:t>
            </a:r>
            <a:endParaRPr xmlns:a="http://schemas.openxmlformats.org/drawingml/2006/main" sz="2000"/>
          </a:p>
          <a:p>
            <a:pPr xmlns:a="http://schemas.openxmlformats.org/drawingml/2006/main" indent="0" lvl="0" marL="342900" marR="0" rtl="0" algn="l">
              <a:spcBef>
                <a:spcPts val="0"/>
              </a:spcBef>
              <a:spcAft>
                <a:spcPts val="0"/>
              </a:spcAft>
              <a:buNone/>
            </a:pPr>
            <a:r xmlns:a="http://schemas.openxmlformats.org/drawingml/2006/main">
              <a:t/>
            </a:r>
            <a:endParaRPr xmlns:a="http://schemas.openxmlformats.org/drawingml/2006/main" sz="2000"/>
          </a:p>
          <a:p>
            <a:pPr xmlns:a="http://schemas.openxmlformats.org/drawingml/2006/main" indent="-342900" lvl="0" marL="342900" marR="0" rtl="0" algn="l">
              <a:spcBef>
                <a:spcPts val="100"/>
              </a:spcBef>
              <a:spcAft>
                <a:spcPts val="0"/>
              </a:spcAft>
              <a:buClr>
                <a:schemeClr val="dk1"/>
              </a:buClr>
              <a:buFont typeface="Arial"/>
              <a:buNone/>
            </a:pPr>
            <a:r xmlns:a="http://schemas.openxmlformats.org/drawingml/2006/main">
              <a:t/>
            </a:r>
            <a:endParaRPr xmlns:a="http://schemas.openxmlformats.org/drawingml/2006/main" b="0" i="0" sz="500" u="none" cap="none" strike="noStrike">
              <a:solidFill>
                <a:schemeClr val="dk1"/>
              </a:solidFill>
              <a:latin typeface="Arial"/>
              <a:ea typeface="Arial"/>
              <a:cs typeface="Arial"/>
              <a:sym typeface="Arial"/>
            </a:endParaRPr>
          </a:p>
          <a:p>
            <a:pPr xmlns:a="http://schemas.openxmlformats.org/drawingml/2006/main" indent="-342900" lvl="0" marL="342900" marR="0" rtl="0" algn="l">
              <a:spcBef>
                <a:spcPts val="400"/>
              </a:spcBef>
              <a:spcAft>
                <a:spcPts val="0"/>
              </a:spcAft>
              <a:buClr>
                <a:schemeClr val="dk1"/>
              </a:buClr>
              <a:buSzPts val="2000"/>
              <a:buFont typeface="Arial"/>
              <a:buChar char="•"/>
            </a:pPr>
            <a:r xmlns:a="http://schemas.openxmlformats.org/drawingml/2006/main">
              <a:rPr b="0" i="0" lang="es" sz="2000" u="none" cap="none" strike="noStrike">
                <a:solidFill>
                  <a:schemeClr val="dk1"/>
                </a:solidFill>
                <a:latin typeface="Arial"/>
                <a:ea typeface="Arial"/>
                <a:cs typeface="Arial"/>
                <a:sym typeface="Arial"/>
              </a:rPr>
              <a:t>De ese 1%, </a:t>
            </a:r>
            <a:r xmlns:a="http://schemas.openxmlformats.org/drawingml/2006/main">
              <a:rPr lang="es" sz="2000"/>
              <a:t>el 10 </a:t>
            </a:r>
            <a:r xmlns:a="http://schemas.openxmlformats.org/drawingml/2006/main">
              <a:rPr b="0" i="0" lang="es" sz="2000" u="none" cap="none" strike="noStrike">
                <a:solidFill>
                  <a:schemeClr val="dk1"/>
                </a:solidFill>
                <a:latin typeface="Arial"/>
                <a:ea typeface="Arial"/>
                <a:cs typeface="Arial"/>
                <a:sym typeface="Arial"/>
              </a:rPr>
              <a:t>% puede reservarse a nivel </a:t>
            </a:r>
            <a:r xmlns:a="http://schemas.openxmlformats.org/drawingml/2006/main">
              <a:rPr lang="es" sz="2000"/>
              <a:t>de LEA/distrito </a:t>
            </a:r>
            <a:r xmlns:a="http://schemas.openxmlformats.org/drawingml/2006/main">
              <a:rPr b="0" i="0" lang="es" sz="2000" u="none" cap="none" strike="noStrike">
                <a:solidFill>
                  <a:schemeClr val="dk1"/>
                </a:solidFill>
                <a:latin typeface="Arial"/>
                <a:ea typeface="Arial"/>
                <a:cs typeface="Arial"/>
                <a:sym typeface="Arial"/>
              </a:rPr>
              <a:t>para iniciativas de todo el sistema relacionadas con </a:t>
            </a:r>
            <a:r xmlns:a="http://schemas.openxmlformats.org/drawingml/2006/main">
              <a:rPr lang="es" sz="2000"/>
              <a:t>la participación de padres y familias </a:t>
            </a:r>
            <a:r xmlns:a="http://schemas.openxmlformats.org/drawingml/2006/main">
              <a:rPr b="0" i="0" lang="es" sz="2000" u="none" cap="none" strike="noStrike">
                <a:solidFill>
                  <a:schemeClr val="dk1"/>
                </a:solidFill>
                <a:latin typeface="Arial"/>
                <a:ea typeface="Arial"/>
                <a:cs typeface="Arial"/>
                <a:sym typeface="Arial"/>
              </a:rPr>
              <a:t>. El 90% restante </a:t>
            </a:r>
            <a:r xmlns:a="http://schemas.openxmlformats.org/drawingml/2006/main">
              <a:rPr lang="es" sz="2000"/>
              <a:t>debe </a:t>
            </a:r>
            <a:r xmlns:a="http://schemas.openxmlformats.org/drawingml/2006/main">
              <a:rPr b="0" i="0" lang="es" sz="2000" u="none" cap="none" strike="noStrike">
                <a:solidFill>
                  <a:schemeClr val="dk1"/>
                </a:solidFill>
                <a:latin typeface="Arial"/>
                <a:ea typeface="Arial"/>
                <a:cs typeface="Arial"/>
                <a:sym typeface="Arial"/>
              </a:rPr>
              <a:t>asignarse a todas las escuelas de Título I del </a:t>
            </a:r>
            <a:r xmlns:a="http://schemas.openxmlformats.org/drawingml/2006/main">
              <a:rPr lang="es" sz="2000"/>
              <a:t>distrito </a:t>
            </a:r>
            <a:r xmlns:a="http://schemas.openxmlformats.org/drawingml/2006/main">
              <a:rPr b="0" i="0" lang="es" sz="2000" u="none" cap="none" strike="noStrike">
                <a:solidFill>
                  <a:schemeClr val="dk1"/>
                </a:solidFill>
                <a:latin typeface="Arial"/>
                <a:ea typeface="Arial"/>
                <a:cs typeface="Arial"/>
                <a:sym typeface="Arial"/>
              </a:rPr>
              <a:t>. </a:t>
            </a:r>
            <a:r xmlns:a="http://schemas.openxmlformats.org/drawingml/2006/main">
              <a:rPr lang="es" sz="2000"/>
              <a:t>En CMS, cada </a:t>
            </a:r>
            <a:r xmlns:a="http://schemas.openxmlformats.org/drawingml/2006/main">
              <a:rPr b="0" i="0" lang="es" sz="2000" u="none" cap="none" strike="noStrike">
                <a:solidFill>
                  <a:schemeClr val="dk1"/>
                </a:solidFill>
                <a:latin typeface="Arial"/>
                <a:ea typeface="Arial"/>
                <a:cs typeface="Arial"/>
                <a:sym typeface="Arial"/>
              </a:rPr>
              <a:t>escuela de Título I recibe su porción del 9 </a:t>
            </a:r>
            <a:r xmlns:a="http://schemas.openxmlformats.org/drawingml/2006/main">
              <a:rPr lang="es" sz="2000"/>
              <a:t>0 % para implementar </a:t>
            </a:r>
            <a:r xmlns:a="http://schemas.openxmlformats.org/drawingml/2006/main">
              <a:rPr b="0" i="0" lang="es" sz="2000" u="none" cap="none" strike="noStrike">
                <a:solidFill>
                  <a:schemeClr val="dk1"/>
                </a:solidFill>
                <a:latin typeface="Arial"/>
                <a:ea typeface="Arial"/>
                <a:cs typeface="Arial"/>
                <a:sym typeface="Arial"/>
              </a:rPr>
              <a:t>actividades y eventos </a:t>
            </a:r>
            <a:endParaRPr xmlns:a="http://schemas.openxmlformats.org/drawingml/2006/main" b="0" i="0" sz="2000" u="none" cap="none" strike="noStrike">
              <a:solidFill>
                <a:schemeClr val="dk1"/>
              </a:solidFill>
              <a:latin typeface="Arial"/>
              <a:ea typeface="Arial"/>
              <a:cs typeface="Arial"/>
              <a:sym typeface="Arial"/>
            </a:endParaRPr>
            <a:r xmlns:a="http://schemas.openxmlformats.org/drawingml/2006/main">
              <a:rPr lang="es" sz="2000"/>
              <a:t>de participación de padres y familias </a:t>
            </a:r>
            <a:r xmlns:a="http://schemas.openxmlformats.org/drawingml/2006/main">
              <a:rPr b="0" i="0" lang="es" sz="2000" u="none" cap="none" strike="noStrike">
                <a:solidFill>
                  <a:schemeClr val="dk1"/>
                </a:solidFill>
                <a:latin typeface="Arial"/>
                <a:ea typeface="Arial"/>
                <a:cs typeface="Arial"/>
                <a:sym typeface="Arial"/>
              </a:rPr>
              <a:t>a nivel escolar.</a:t>
            </a:r>
          </a:p>
          <a:p>
            <a:pPr xmlns:a="http://schemas.openxmlformats.org/drawingml/2006/main" indent="0" lvl="0" marL="342900" marR="0" rtl="0" algn="l">
              <a:spcBef>
                <a:spcPts val="400"/>
              </a:spcBef>
              <a:spcAft>
                <a:spcPts val="0"/>
              </a:spcAft>
              <a:buNone/>
            </a:pPr>
            <a:r xmlns:a="http://schemas.openxmlformats.org/drawingml/2006/main">
              <a:t/>
            </a:r>
            <a:endParaRPr xmlns:a="http://schemas.openxmlformats.org/drawingml/2006/main" sz="2000"/>
          </a:p>
          <a:p>
            <a:pPr xmlns:a="http://schemas.openxmlformats.org/drawingml/2006/main" indent="-342900" lvl="0" marL="342900" marR="0" rtl="0" algn="l">
              <a:spcBef>
                <a:spcPts val="400"/>
              </a:spcBef>
              <a:spcAft>
                <a:spcPts val="0"/>
              </a:spcAft>
              <a:buClr>
                <a:schemeClr val="dk1"/>
              </a:buClr>
              <a:buSzPts val="2000"/>
              <a:buFont typeface="Arial"/>
              <a:buChar char="•"/>
            </a:pPr>
            <a:r xmlns:a="http://schemas.openxmlformats.org/drawingml/2006/main">
              <a:rPr b="0" i="0" lang="es" sz="2000" u="none" cap="none" strike="noStrike">
                <a:solidFill>
                  <a:schemeClr val="dk1"/>
                </a:solidFill>
                <a:latin typeface="Arial"/>
                <a:ea typeface="Arial"/>
                <a:cs typeface="Arial"/>
                <a:sym typeface="Arial"/>
              </a:rPr>
              <a:t>padres del título I</a:t>
            </a:r>
            <a:r xmlns:a="http://schemas.openxmlformats.org/drawingml/2006/main">
              <a:rPr lang="es" sz="2000">
                <a:solidFill>
                  <a:schemeClr val="dk1"/>
                </a:solidFill>
              </a:rPr>
              <a:t> </a:t>
            </a:r>
            <a:r xmlns:a="http://schemas.openxmlformats.org/drawingml/2006/main">
              <a:rPr b="0" i="0" lang="es" sz="2000" u="none" cap="none" strike="noStrike">
                <a:solidFill>
                  <a:schemeClr val="dk1"/>
                </a:solidFill>
                <a:latin typeface="Arial"/>
                <a:ea typeface="Arial"/>
                <a:cs typeface="Arial"/>
                <a:sym typeface="Arial"/>
              </a:rPr>
              <a:t>tienen derecho </a:t>
            </a:r>
            <a:r xmlns:a="http://schemas.openxmlformats.org/drawingml/2006/main">
              <a:rPr lang="es" sz="2000">
                <a:solidFill>
                  <a:schemeClr val="dk1"/>
                </a:solidFill>
              </a:rPr>
              <a:t>a </a:t>
            </a:r>
            <a:r xmlns:a="http://schemas.openxmlformats.org/drawingml/2006/main">
              <a:rPr lang="es" sz="2000"/>
              <a:t>contribuir a </a:t>
            </a:r>
            <a:r xmlns:a="http://schemas.openxmlformats.org/drawingml/2006/main">
              <a:rPr lang="es" sz="2000">
                <a:solidFill>
                  <a:schemeClr val="dk1"/>
                </a:solidFill>
              </a:rPr>
              <a:t>las decisiones sobre </a:t>
            </a:r>
            <a:r xmlns:a="http://schemas.openxmlformats.org/drawingml/2006/main">
              <a:rPr b="0" i="0" lang="es" sz="2000" u="none" cap="none" strike="noStrike">
                <a:solidFill>
                  <a:schemeClr val="dk1"/>
                </a:solidFill>
                <a:latin typeface="Arial"/>
                <a:ea typeface="Arial"/>
                <a:cs typeface="Arial"/>
                <a:sym typeface="Arial"/>
              </a:rPr>
              <a:t>cómo se gasta este dinero. Este </a:t>
            </a:r>
            <a:r xmlns:a="http://schemas.openxmlformats.org/drawingml/2006/main">
              <a:rPr lang="es" sz="2000"/>
              <a:t>proceso se completa a través del Equipo de Mejoramiento Escolar (SIT)</a:t>
            </a:r>
            <a:endParaRPr xmlns:a="http://schemas.openxmlformats.org/drawingml/2006/main"/>
          </a:p>
          <a:p>
            <a:pPr xmlns:a="http://schemas.openxmlformats.org/drawingml/2006/main" indent="-342900" lvl="0" marL="342900" marR="0" rtl="0" algn="l">
              <a:spcBef>
                <a:spcPts val="440"/>
              </a:spcBef>
              <a:spcAft>
                <a:spcPts val="0"/>
              </a:spcAft>
              <a:buClr>
                <a:schemeClr val="dk1"/>
              </a:buClr>
              <a:buFont typeface="Arial"/>
              <a:buNone/>
            </a:pPr>
            <a:r xmlns:a="http://schemas.openxmlformats.org/drawingml/2006/main">
              <a:t/>
            </a:r>
            <a:endParaRPr xmlns:a="http://schemas.openxmlformats.org/drawingml/2006/main" b="0" i="0" sz="2200" u="none" cap="none" strike="noStrike">
              <a:solidFill>
                <a:schemeClr val="dk1"/>
              </a:solidFill>
              <a:latin typeface="Arial"/>
              <a:ea typeface="Arial"/>
              <a:cs typeface="Arial"/>
              <a:sym typeface="Arial"/>
            </a:endParaRPr>
          </a:p>
          <a:p>
            <a:pPr xmlns:a="http://schemas.openxmlformats.org/drawingml/2006/main" indent="-342900" lvl="0" marL="342900" marR="0" rtl="0" algn="l">
              <a:spcBef>
                <a:spcPts val="440"/>
              </a:spcBef>
              <a:spcAft>
                <a:spcPts val="0"/>
              </a:spcAft>
              <a:buClr>
                <a:schemeClr val="dk1"/>
              </a:buClr>
              <a:buFont typeface="Arial"/>
              <a:buNone/>
            </a:pPr>
            <a:r xmlns:a="http://schemas.openxmlformats.org/drawingml/2006/main">
              <a:t/>
            </a:r>
            <a:endParaRPr xmlns:a="http://schemas.openxmlformats.org/drawingml/2006/main" b="0" i="0" sz="2200" u="none" cap="none" strike="noStrik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8"/>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ctr">
              <a:spcBef>
                <a:spcPts val="0"/>
              </a:spcBef>
              <a:spcAft>
                <a:spcPts val="0"/>
              </a:spcAft>
              <a:buNone/>
            </a:pPr>
            <a:r xmlns:a="http://schemas.openxmlformats.org/drawingml/2006/main">
              <a:rPr i="0" lang="es" u="none" cap="none" strike="noStrike">
                <a:solidFill>
                  <a:srgbClr val="000000"/>
                </a:solidFill>
                <a:latin typeface="Arial"/>
                <a:ea typeface="Arial"/>
                <a:cs typeface="Arial"/>
                <a:sym typeface="Arial"/>
              </a:rPr>
              <a:t>Padre </a:t>
            </a:r>
            <a:r xmlns:a="http://schemas.openxmlformats.org/drawingml/2006/main">
              <a:rPr lang="es">
                <a:solidFill>
                  <a:srgbClr val="000000"/>
                </a:solidFill>
              </a:rPr>
              <a:t>y familia</a:t>
            </a:r>
            <a:endParaRPr xmlns:a="http://schemas.openxmlformats.org/drawingml/2006/main">
              <a:solidFill>
                <a:srgbClr val="000000"/>
              </a:solidFill>
            </a:endParaRPr>
          </a:p>
          <a:p>
            <a:pPr xmlns:a="http://schemas.openxmlformats.org/drawingml/2006/main" indent="0" lvl="0" marL="0" marR="0" rtl="0" algn="ctr">
              <a:spcBef>
                <a:spcPts val="0"/>
              </a:spcBef>
              <a:spcAft>
                <a:spcPts val="0"/>
              </a:spcAft>
              <a:buNone/>
            </a:pPr>
            <a:r xmlns:a="http://schemas.openxmlformats.org/drawingml/2006/main">
              <a:rPr lang="es">
                <a:solidFill>
                  <a:srgbClr val="000000"/>
                </a:solidFill>
              </a:rPr>
              <a:t>Asignación de compromiso</a:t>
            </a:r>
            <a:endParaRPr xmlns:a="http://schemas.openxmlformats.org/drawingml/2006/main">
              <a:solidFill>
                <a:srgbClr val="000000"/>
              </a:solidFill>
            </a:endParaRPr>
          </a:p>
        </p:txBody>
      </p:sp>
      <p:sp>
        <p:nvSpPr>
          <p:cNvPr id="100" name="Google Shape;100;p18"/>
          <p:cNvSpPr txBox="1"/>
          <p:nvPr>
            <p:ph idx="1" type="body"/>
          </p:nvPr>
        </p:nvSpPr>
        <p:spPr>
          <a:xfrm>
            <a:off x="457200" y="1600200"/>
            <a:ext cx="8229600" cy="4967700"/>
          </a:xfrm>
          <a:prstGeom prst="rect">
            <a:avLst/>
          </a:prstGeom>
          <a:noFill/>
          <a:ln>
            <a:noFill/>
          </a:ln>
        </p:spPr>
        <p:txBody>
          <a:bodyPr anchorCtr="0" anchor="t" bIns="45700" lIns="91425" spcFirstLastPara="1" rIns="91425" wrap="square" tIns="45700">
            <a:noAutofit/>
          </a:bodyPr>
          <a:lstStyle/>
          <a:p>
            <a:pPr xmlns:a="http://schemas.openxmlformats.org/drawingml/2006/main" indent="-355600" lvl="0" marL="457200" rtl="0" algn="l">
              <a:spcBef>
                <a:spcPts val="0"/>
              </a:spcBef>
              <a:spcAft>
                <a:spcPts val="0"/>
              </a:spcAft>
              <a:buClr>
                <a:srgbClr val="222222"/>
              </a:buClr>
              <a:buSzPts val="2000"/>
              <a:buChar char="●"/>
            </a:pPr>
            <a:r xmlns:a="http://schemas.openxmlformats.org/drawingml/2006/main">
              <a:rPr lang="es" sz="2000">
                <a:solidFill>
                  <a:srgbClr val="222222"/>
                </a:solidFill>
              </a:rPr>
              <a:t>Cómo estamos gastando nuestros fondos del Título I:</a:t>
            </a:r>
            <a:endParaRPr xmlns:a="http://schemas.openxmlformats.org/drawingml/2006/main" sz="2000">
              <a:solidFill>
                <a:srgbClr val="222222"/>
              </a:solidFill>
            </a:endParaRPr>
          </a:p>
          <a:p>
            <a:pPr xmlns:a="http://schemas.openxmlformats.org/drawingml/2006/main" indent="0" lvl="0" marL="0" rtl="0" algn="l">
              <a:spcBef>
                <a:spcPts val="0"/>
              </a:spcBef>
              <a:spcAft>
                <a:spcPts val="0"/>
              </a:spcAft>
              <a:buClr>
                <a:schemeClr val="dk1"/>
              </a:buClr>
              <a:buSzPts val="1100"/>
              <a:buFont typeface="Arial"/>
              <a:buNone/>
            </a:pPr>
            <a:r xmlns:a="http://schemas.openxmlformats.org/drawingml/2006/main">
              <a:rPr lang="es" sz="2000">
                <a:solidFill>
                  <a:srgbClr val="222222"/>
                </a:solidFill>
              </a:rPr>
              <a:t> </a:t>
            </a:r>
            <a:endParaRPr xmlns:a="http://schemas.openxmlformats.org/drawingml/2006/main" sz="2000">
              <a:solidFill>
                <a:srgbClr val="222222"/>
              </a:solidFill>
            </a:endParaRPr>
          </a:p>
          <a:p>
            <a:pPr xmlns:a="http://schemas.openxmlformats.org/drawingml/2006/main" indent="-355600" lvl="0" marL="457200" rtl="0" algn="l">
              <a:spcBef>
                <a:spcPts val="0"/>
              </a:spcBef>
              <a:spcAft>
                <a:spcPts val="0"/>
              </a:spcAft>
              <a:buClr>
                <a:srgbClr val="222222"/>
              </a:buClr>
              <a:buSzPts val="2000"/>
              <a:buChar char="●"/>
            </a:pPr>
            <a:r xmlns:a="http://schemas.openxmlformats.org/drawingml/2006/main">
              <a:rPr lang="es" sz="2000">
                <a:solidFill>
                  <a:srgbClr val="222222"/>
                </a:solidFill>
              </a:rPr>
              <a:t>Ejemplos</a:t>
            </a:r>
            <a:endParaRPr xmlns:a="http://schemas.openxmlformats.org/drawingml/2006/main" sz="2000">
              <a:solidFill>
                <a:srgbClr val="222222"/>
              </a:solidFill>
            </a:endParaRPr>
          </a:p>
          <a:p>
            <a:pPr xmlns:a="http://schemas.openxmlformats.org/drawingml/2006/main" indent="0" lvl="0" marL="0" rtl="0" algn="l">
              <a:spcBef>
                <a:spcPts val="0"/>
              </a:spcBef>
              <a:spcAft>
                <a:spcPts val="0"/>
              </a:spcAft>
              <a:buClr>
                <a:schemeClr val="dk1"/>
              </a:buClr>
              <a:buSzPts val="1100"/>
              <a:buFont typeface="Arial"/>
              <a:buNone/>
            </a:pPr>
            <a:r xmlns:a="http://schemas.openxmlformats.org/drawingml/2006/main">
              <a:t/>
            </a:r>
            <a:endParaRPr xmlns:a="http://schemas.openxmlformats.org/drawingml/2006/main" sz="2000">
              <a:solidFill>
                <a:srgbClr val="222222"/>
              </a:solidFill>
            </a:endParaRPr>
          </a:p>
          <a:p>
            <a:pPr xmlns:a="http://schemas.openxmlformats.org/drawingml/2006/main" indent="0" lvl="0" marL="914400" rtl="0" algn="l">
              <a:spcBef>
                <a:spcPts val="0"/>
              </a:spcBef>
              <a:spcAft>
                <a:spcPts val="0"/>
              </a:spcAft>
              <a:buClr>
                <a:schemeClr val="dk1"/>
              </a:buClr>
              <a:buSzPts val="1100"/>
              <a:buFont typeface="Arial"/>
              <a:buNone/>
            </a:pPr>
            <a:r xmlns:a="http://schemas.openxmlformats.org/drawingml/2006/main">
              <a:rPr lang="es" sz="2000">
                <a:solidFill>
                  <a:srgbClr val="222222"/>
                </a:solidFill>
              </a:rPr>
              <a:t>1 noche de plan de estudios</a:t>
            </a:r>
            <a:endParaRPr xmlns:a="http://schemas.openxmlformats.org/drawingml/2006/main" sz="2000">
              <a:solidFill>
                <a:srgbClr val="222222"/>
              </a:solidFill>
            </a:endParaRPr>
          </a:p>
          <a:p>
            <a:pPr xmlns:a="http://schemas.openxmlformats.org/drawingml/2006/main" indent="0" lvl="0" marL="914400" rtl="0" algn="l">
              <a:spcBef>
                <a:spcPts val="0"/>
              </a:spcBef>
              <a:spcAft>
                <a:spcPts val="0"/>
              </a:spcAft>
              <a:buClr>
                <a:schemeClr val="dk1"/>
              </a:buClr>
              <a:buSzPts val="1100"/>
              <a:buFont typeface="Arial"/>
              <a:buNone/>
            </a:pPr>
            <a:r xmlns:a="http://schemas.openxmlformats.org/drawingml/2006/main">
              <a:rPr lang="es" sz="2000">
                <a:solidFill>
                  <a:srgbClr val="222222"/>
                </a:solidFill>
              </a:rPr>
              <a:t>2 eventos escolares</a:t>
            </a:r>
            <a:endParaRPr xmlns:a="http://schemas.openxmlformats.org/drawingml/2006/main" sz="2000">
              <a:solidFill>
                <a:srgbClr val="222222"/>
              </a:solidFill>
            </a:endParaRPr>
          </a:p>
          <a:p>
            <a:pPr xmlns:a="http://schemas.openxmlformats.org/drawingml/2006/main" indent="0" lvl="0" marL="914400" rtl="0" algn="l">
              <a:spcBef>
                <a:spcPts val="0"/>
              </a:spcBef>
              <a:spcAft>
                <a:spcPts val="0"/>
              </a:spcAft>
              <a:buClr>
                <a:schemeClr val="dk1"/>
              </a:buClr>
              <a:buSzPts val="1100"/>
              <a:buFont typeface="Arial"/>
              <a:buNone/>
            </a:pPr>
            <a:r xmlns:a="http://schemas.openxmlformats.org/drawingml/2006/main">
              <a:rPr lang="es" sz="2000">
                <a:solidFill>
                  <a:srgbClr val="222222"/>
                </a:solidFill>
              </a:rPr>
              <a:t>3 capacitaciones para padres</a:t>
            </a:r>
            <a:endParaRPr xmlns:a="http://schemas.openxmlformats.org/drawingml/2006/main" sz="2000">
              <a:solidFill>
                <a:srgbClr val="FF0000"/>
              </a:solidFill>
            </a:endParaRPr>
          </a:p>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sz="2000">
              <a:solidFill>
                <a:srgbClr val="FF0000"/>
              </a:solidFill>
            </a:endParaRPr>
          </a:p>
          <a:p>
            <a:pPr xmlns:a="http://schemas.openxmlformats.org/drawingml/2006/main" indent="0" lvl="0" marL="914400" rtl="0" algn="l">
              <a:spcBef>
                <a:spcPts val="0"/>
              </a:spcBef>
              <a:spcAft>
                <a:spcPts val="0"/>
              </a:spcAft>
              <a:buNone/>
            </a:pPr>
            <a:r xmlns:a="http://schemas.openxmlformats.org/drawingml/2006/main">
              <a:t/>
            </a:r>
            <a:endParaRPr xmlns:a="http://schemas.openxmlformats.org/drawingml/2006/main" sz="2000">
              <a:solidFill>
                <a:srgbClr val="FF0000"/>
              </a:solidFill>
            </a:endParaRPr>
          </a:p>
          <a:p>
            <a:pPr xmlns:a="http://schemas.openxmlformats.org/drawingml/2006/main" indent="0" lvl="0" marL="914400" rtl="0" algn="l">
              <a:spcBef>
                <a:spcPts val="0"/>
              </a:spcBef>
              <a:spcAft>
                <a:spcPts val="0"/>
              </a:spcAft>
              <a:buNone/>
            </a:pPr>
            <a:r xmlns:a="http://schemas.openxmlformats.org/drawingml/2006/main">
              <a:t/>
            </a:r>
            <a:endParaRPr xmlns:a="http://schemas.openxmlformats.org/drawingml/2006/main" sz="2000">
              <a:solidFill>
                <a:srgbClr val="FF0000"/>
              </a:solidFill>
            </a:endParaRPr>
          </a:p>
          <a:p>
            <a:pPr xmlns:a="http://schemas.openxmlformats.org/drawingml/2006/main" indent="0" lvl="0" marL="0" marR="0" rtl="0" algn="l">
              <a:spcBef>
                <a:spcPts val="0"/>
              </a:spcBef>
              <a:spcAft>
                <a:spcPts val="0"/>
              </a:spcAft>
              <a:buNone/>
            </a:pPr>
            <a:r xmlns:a="http://schemas.openxmlformats.org/drawingml/2006/main">
              <a:t/>
            </a:r>
            <a:endParaRPr xmlns:a="http://schemas.openxmlformats.org/drawingml/2006/main" sz="200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9"/>
          <p:cNvSpPr txBox="1"/>
          <p:nvPr/>
        </p:nvSpPr>
        <p:spPr>
          <a:xfrm>
            <a:off x="627725" y="255300"/>
            <a:ext cx="7869900" cy="11430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ctr">
              <a:lnSpc>
                <a:spcPct val="100000"/>
              </a:lnSpc>
              <a:spcBef>
                <a:spcPts val="0"/>
              </a:spcBef>
              <a:spcAft>
                <a:spcPts val="0"/>
              </a:spcAft>
              <a:buClr>
                <a:schemeClr val="dk2"/>
              </a:buClr>
              <a:buFont typeface="Arial"/>
              <a:buNone/>
            </a:pPr>
            <a:r xmlns:a="http://schemas.openxmlformats.org/drawingml/2006/main">
              <a:rPr b="1" i="0" lang="es" sz="3000" u="none" cap="none" strike="noStrike">
                <a:latin typeface="Arial"/>
                <a:ea typeface="Arial"/>
                <a:cs typeface="Arial"/>
                <a:sym typeface="Arial"/>
              </a:rPr>
              <a:t>Qué es la </a:t>
            </a:r>
            <a:br xmlns:a="http://schemas.openxmlformats.org/drawingml/2006/main">
              <a:rPr b="1" i="0" lang="en-US" sz="3000" u="none" cap="none" strike="noStrike">
                <a:latin typeface="Arial"/>
                <a:ea typeface="Arial"/>
                <a:cs typeface="Arial"/>
                <a:sym typeface="Arial"/>
              </a:rPr>
            </a:br>
            <a:r xmlns:a="http://schemas.openxmlformats.org/drawingml/2006/main">
              <a:rPr b="1" i="0" lang="es" sz="3000" u="none" cap="none" strike="noStrike">
                <a:latin typeface="Arial"/>
                <a:ea typeface="Arial"/>
                <a:cs typeface="Arial"/>
                <a:sym typeface="Arial"/>
              </a:rPr>
              <a:t>Política de participación de padres y familias de CMS?</a:t>
            </a:r>
            <a:endParaRPr xmlns:a="http://schemas.openxmlformats.org/drawingml/2006/main" b="1" i="0" sz="3000" u="none" cap="none" strike="noStrike">
              <a:latin typeface="Arial"/>
              <a:ea typeface="Arial"/>
              <a:cs typeface="Arial"/>
              <a:sym typeface="Arial"/>
            </a:endParaRPr>
          </a:p>
        </p:txBody>
      </p:sp>
      <p:sp>
        <p:nvSpPr>
          <p:cNvPr id="107" name="Google Shape;107;p19"/>
          <p:cNvSpPr txBox="1"/>
          <p:nvPr/>
        </p:nvSpPr>
        <p:spPr>
          <a:xfrm>
            <a:off x="533400" y="1828800"/>
            <a:ext cx="7162800" cy="4716000"/>
          </a:xfrm>
          <a:prstGeom prst="rect">
            <a:avLst/>
          </a:prstGeom>
          <a:noFill/>
          <a:ln>
            <a:noFill/>
          </a:ln>
        </p:spPr>
        <p:txBody>
          <a:bodyPr anchorCtr="0" anchor="t" bIns="45700" lIns="91425" spcFirstLastPara="1" rIns="91425" wrap="square" tIns="45700">
            <a:noAutofit/>
          </a:bodyPr>
          <a:lstStyle/>
          <a:p>
            <a:pPr xmlns:a="http://schemas.openxmlformats.org/drawingml/2006/main" indent="-342900" lvl="0" marL="342900" marR="0" rtl="0" algn="l">
              <a:lnSpc>
                <a:spcPct val="100000"/>
              </a:lnSpc>
              <a:spcBef>
                <a:spcPts val="0"/>
              </a:spcBef>
              <a:spcAft>
                <a:spcPts val="0"/>
              </a:spcAft>
              <a:buClr>
                <a:schemeClr val="dk1"/>
              </a:buClr>
              <a:buSzPts val="2000"/>
              <a:buFont typeface="Arial"/>
              <a:buChar char="●"/>
            </a:pPr>
            <a:r xmlns:a="http://schemas.openxmlformats.org/drawingml/2006/main">
              <a:rPr b="0" i="0" lang="es" sz="2000" u="none" cap="none" strike="noStrike">
                <a:solidFill>
                  <a:schemeClr val="dk1"/>
                </a:solidFill>
                <a:latin typeface="Arial"/>
                <a:ea typeface="Arial"/>
                <a:cs typeface="Arial"/>
                <a:sym typeface="Arial"/>
              </a:rPr>
              <a:t>Esta </a:t>
            </a:r>
            <a:r xmlns:a="http://schemas.openxmlformats.org/drawingml/2006/main">
              <a:rPr lang="es" sz="2000">
                <a:solidFill>
                  <a:schemeClr val="dk1"/>
                </a:solidFill>
              </a:rPr>
              <a:t>política </a:t>
            </a:r>
            <a:r xmlns:a="http://schemas.openxmlformats.org/drawingml/2006/main">
              <a:rPr b="0" i="0" lang="es" sz="2000" u="none" cap="none" strike="noStrike">
                <a:solidFill>
                  <a:schemeClr val="dk1"/>
                </a:solidFill>
                <a:latin typeface="Arial"/>
                <a:ea typeface="Arial"/>
                <a:cs typeface="Arial"/>
                <a:sym typeface="Arial"/>
              </a:rPr>
              <a:t>aborda cómo el </a:t>
            </a:r>
            <a:r xmlns:a="http://schemas.openxmlformats.org/drawingml/2006/main">
              <a:rPr lang="es" sz="2000">
                <a:solidFill>
                  <a:schemeClr val="dk1"/>
                </a:solidFill>
              </a:rPr>
              <a:t>distrito o LEA </a:t>
            </a:r>
            <a:r xmlns:a="http://schemas.openxmlformats.org/drawingml/2006/main">
              <a:rPr b="0" i="0" lang="es" sz="2000" u="none" cap="none" strike="noStrike">
                <a:solidFill>
                  <a:schemeClr val="dk1"/>
                </a:solidFill>
                <a:latin typeface="Arial"/>
                <a:ea typeface="Arial"/>
                <a:cs typeface="Arial"/>
                <a:sym typeface="Arial"/>
              </a:rPr>
              <a:t>implementará los requisitos </a:t>
            </a:r>
            <a:r xmlns:a="http://schemas.openxmlformats.org/drawingml/2006/main">
              <a:rPr lang="es" sz="2000">
                <a:solidFill>
                  <a:schemeClr val="dk1"/>
                </a:solidFill>
              </a:rPr>
              <a:t>de participación de padres y familias </a:t>
            </a:r>
            <a:r xmlns:a="http://schemas.openxmlformats.org/drawingml/2006/main">
              <a:rPr b="0" i="0" lang="es" sz="2000" u="none" cap="none" strike="noStrike">
                <a:solidFill>
                  <a:schemeClr val="dk1"/>
                </a:solidFill>
                <a:latin typeface="Arial"/>
                <a:ea typeface="Arial"/>
                <a:cs typeface="Arial"/>
                <a:sym typeface="Arial"/>
              </a:rPr>
              <a:t>de la </a:t>
            </a:r>
            <a:r xmlns:a="http://schemas.openxmlformats.org/drawingml/2006/main">
              <a:rPr i="1" lang="es" sz="2000">
                <a:solidFill>
                  <a:schemeClr val="dk1"/>
                </a:solidFill>
              </a:rPr>
              <a:t>Ley Cada Estudiante Triunfa (ESSA) </a:t>
            </a:r>
            <a:r xmlns:a="http://schemas.openxmlformats.org/drawingml/2006/main">
              <a:rPr b="0" i="1" lang="es" sz="2000" u="none" cap="none" strike="noStrike">
                <a:solidFill>
                  <a:schemeClr val="dk1"/>
                </a:solidFill>
                <a:latin typeface="Arial"/>
                <a:ea typeface="Arial"/>
                <a:cs typeface="Arial"/>
                <a:sym typeface="Arial"/>
              </a:rPr>
              <a:t>. </a:t>
            </a:r>
            <a:r xmlns:a="http://schemas.openxmlformats.org/drawingml/2006/main">
              <a:rPr b="0" i="0" lang="es" sz="2000" u="none" cap="none" strike="noStrike">
                <a:solidFill>
                  <a:schemeClr val="dk1"/>
                </a:solidFill>
                <a:latin typeface="Arial"/>
                <a:ea typeface="Arial"/>
                <a:cs typeface="Arial"/>
                <a:sym typeface="Arial"/>
              </a:rPr>
              <a:t>Incluye </a:t>
            </a:r>
            <a:r xmlns:a="http://schemas.openxmlformats.org/drawingml/2006/main">
              <a:rPr lang="es" sz="2000">
                <a:solidFill>
                  <a:schemeClr val="dk1"/>
                </a:solidFill>
              </a:rPr>
              <a:t>lo siguiente:</a:t>
            </a:r>
            <a:endParaRPr xmlns:a="http://schemas.openxmlformats.org/drawingml/2006/main"/>
          </a:p>
          <a:p>
            <a:pPr xmlns:a="http://schemas.openxmlformats.org/drawingml/2006/main" indent="0" lvl="0" marL="342900" marR="0" rtl="0" algn="l">
              <a:lnSpc>
                <a:spcPct val="100000"/>
              </a:lnSpc>
              <a:spcBef>
                <a:spcPts val="400"/>
              </a:spcBef>
              <a:spcAft>
                <a:spcPts val="0"/>
              </a:spcAft>
              <a:buNone/>
            </a:pPr>
            <a:r xmlns:a="http://schemas.openxmlformats.org/drawingml/2006/main">
              <a:t/>
            </a:r>
            <a:endParaRPr xmlns:a="http://schemas.openxmlformats.org/drawingml/2006/main" b="0" i="1" sz="2000" u="none" cap="none" strike="noStrike">
              <a:solidFill>
                <a:schemeClr val="dk1"/>
              </a:solidFill>
              <a:latin typeface="Arial"/>
              <a:ea typeface="Arial"/>
              <a:cs typeface="Arial"/>
              <a:sym typeface="Arial"/>
            </a:endParaRPr>
          </a:p>
          <a:p>
            <a:pPr xmlns:a="http://schemas.openxmlformats.org/drawingml/2006/main" indent="-285750" lvl="1" marL="742950" marR="0" rtl="0" algn="l">
              <a:lnSpc>
                <a:spcPct val="100000"/>
              </a:lnSpc>
              <a:spcBef>
                <a:spcPts val="400"/>
              </a:spcBef>
              <a:spcAft>
                <a:spcPts val="0"/>
              </a:spcAft>
              <a:buClr>
                <a:schemeClr val="dk1"/>
              </a:buClr>
              <a:buSzPts val="2000"/>
              <a:buFont typeface="Arial"/>
              <a:buChar char="○"/>
            </a:pPr>
            <a:r xmlns:a="http://schemas.openxmlformats.org/drawingml/2006/main">
              <a:rPr b="0" i="0" lang="es" sz="2000" u="none" cap="none" strike="noStrike">
                <a:solidFill>
                  <a:schemeClr val="dk1"/>
                </a:solidFill>
                <a:latin typeface="Arial"/>
                <a:ea typeface="Arial"/>
                <a:cs typeface="Arial"/>
                <a:sym typeface="Arial"/>
              </a:rPr>
              <a:t>Las </a:t>
            </a:r>
            <a:r xmlns:a="http://schemas.openxmlformats.org/drawingml/2006/main">
              <a:rPr b="0" i="0" lang="es" sz="2000" u="none" cap="none" strike="noStrike">
                <a:solidFill>
                  <a:schemeClr val="dk1"/>
                </a:solidFill>
                <a:latin typeface="Arial"/>
                <a:ea typeface="Arial"/>
                <a:cs typeface="Arial"/>
                <a:sym typeface="Arial"/>
              </a:rPr>
              <a:t>expectativas del </a:t>
            </a:r>
            <a:endParaRPr xmlns:a="http://schemas.openxmlformats.org/drawingml/2006/main"/>
            <a:r xmlns:a="http://schemas.openxmlformats.org/drawingml/2006/main">
              <a:rPr lang="es" sz="2000">
                <a:solidFill>
                  <a:schemeClr val="dk1"/>
                </a:solidFill>
              </a:rPr>
              <a:t>distrito para los padres</a:t>
            </a:r>
          </a:p>
          <a:p>
            <a:pPr xmlns:a="http://schemas.openxmlformats.org/drawingml/2006/main" indent="-285750" lvl="1" marL="742950" marR="0" rtl="0" algn="l">
              <a:lnSpc>
                <a:spcPct val="100000"/>
              </a:lnSpc>
              <a:spcBef>
                <a:spcPts val="0"/>
              </a:spcBef>
              <a:spcAft>
                <a:spcPts val="0"/>
              </a:spcAft>
              <a:buClr>
                <a:schemeClr val="dk1"/>
              </a:buClr>
              <a:buSzPts val="2000"/>
              <a:buFont typeface="Arial"/>
              <a:buChar char="○"/>
            </a:pPr>
            <a:r xmlns:a="http://schemas.openxmlformats.org/drawingml/2006/main">
              <a:rPr b="0" i="0" lang="es" sz="2000" u="none" cap="none" strike="noStrike">
                <a:solidFill>
                  <a:schemeClr val="dk1"/>
                </a:solidFill>
                <a:latin typeface="Arial"/>
                <a:ea typeface="Arial"/>
                <a:cs typeface="Arial"/>
                <a:sym typeface="Arial"/>
              </a:rPr>
              <a:t>Cómo </a:t>
            </a:r>
            <a:r xmlns:a="http://schemas.openxmlformats.org/drawingml/2006/main">
              <a:rPr lang="es" sz="2000">
                <a:solidFill>
                  <a:schemeClr val="dk1"/>
                </a:solidFill>
              </a:rPr>
              <a:t>CMS </a:t>
            </a:r>
            <a:r xmlns:a="http://schemas.openxmlformats.org/drawingml/2006/main">
              <a:rPr b="0" i="0" lang="es" sz="2000" u="none" cap="none" strike="noStrike">
                <a:solidFill>
                  <a:schemeClr val="dk1"/>
                </a:solidFill>
                <a:latin typeface="Arial"/>
                <a:ea typeface="Arial"/>
                <a:cs typeface="Arial"/>
                <a:sym typeface="Arial"/>
              </a:rPr>
              <a:t>involucrará a </a:t>
            </a:r>
            <a:r xmlns:a="http://schemas.openxmlformats.org/drawingml/2006/main">
              <a:rPr lang="es" sz="2000">
                <a:solidFill>
                  <a:schemeClr val="dk1"/>
                </a:solidFill>
              </a:rPr>
              <a:t>los </a:t>
            </a:r>
            <a:r xmlns:a="http://schemas.openxmlformats.org/drawingml/2006/main">
              <a:rPr b="0" i="0" lang="es" sz="2000" u="none" cap="none" strike="noStrike">
                <a:solidFill>
                  <a:schemeClr val="dk1"/>
                </a:solidFill>
                <a:latin typeface="Arial"/>
                <a:ea typeface="Arial"/>
                <a:cs typeface="Arial"/>
                <a:sym typeface="Arial"/>
              </a:rPr>
              <a:t>padres en la toma de decisiones</a:t>
            </a:r>
            <a:endParaRPr xmlns:a="http://schemas.openxmlformats.org/drawingml/2006/main"/>
          </a:p>
          <a:p>
            <a:pPr xmlns:a="http://schemas.openxmlformats.org/drawingml/2006/main" indent="-285750" lvl="1" marL="742950" marR="0" rtl="0" algn="l">
              <a:lnSpc>
                <a:spcPct val="100000"/>
              </a:lnSpc>
              <a:spcBef>
                <a:spcPts val="0"/>
              </a:spcBef>
              <a:spcAft>
                <a:spcPts val="0"/>
              </a:spcAft>
              <a:buClr>
                <a:schemeClr val="dk1"/>
              </a:buClr>
              <a:buSzPts val="2000"/>
              <a:buFont typeface="Arial"/>
              <a:buChar char="○"/>
            </a:pPr>
            <a:r xmlns:a="http://schemas.openxmlformats.org/drawingml/2006/main">
              <a:rPr b="0" i="0" lang="es" sz="2000" u="none" cap="none" strike="noStrike">
                <a:solidFill>
                  <a:schemeClr val="dk1"/>
                </a:solidFill>
                <a:latin typeface="Arial"/>
                <a:ea typeface="Arial"/>
                <a:cs typeface="Arial"/>
                <a:sym typeface="Arial"/>
              </a:rPr>
              <a:t>trabajará </a:t>
            </a:r>
            <a:r xmlns:a="http://schemas.openxmlformats.org/drawingml/2006/main">
              <a:rPr b="0" i="0" lang="es" sz="2000" u="none" cap="none" strike="noStrike">
                <a:solidFill>
                  <a:schemeClr val="dk1"/>
                </a:solidFill>
                <a:latin typeface="Arial"/>
                <a:ea typeface="Arial"/>
                <a:cs typeface="Arial"/>
                <a:sym typeface="Arial"/>
              </a:rPr>
              <a:t>el </a:t>
            </a:r>
            <a:r xmlns:a="http://schemas.openxmlformats.org/drawingml/2006/main">
              <a:rPr lang="es" sz="2000">
                <a:solidFill>
                  <a:schemeClr val="dk1"/>
                </a:solidFill>
              </a:rPr>
              <a:t>distrito para desarrollar las capacidades de las escuelas y los padres </a:t>
            </a:r>
            <a:r xmlns:a="http://schemas.openxmlformats.org/drawingml/2006/main">
              <a:rPr lang="es" sz="2000">
                <a:solidFill>
                  <a:schemeClr val="dk1"/>
                </a:solidFill>
              </a:rPr>
              <a:t>en la implementación de </a:t>
            </a:r>
            <a:r xmlns:a="http://schemas.openxmlformats.org/drawingml/2006/main">
              <a:rPr b="0" i="0" lang="es" sz="2000" u="none" cap="none" strike="noStrike">
                <a:solidFill>
                  <a:schemeClr val="dk1"/>
                </a:solidFill>
                <a:latin typeface="Arial"/>
                <a:ea typeface="Arial"/>
                <a:cs typeface="Arial"/>
                <a:sym typeface="Arial"/>
              </a:rPr>
              <a:t>actividades efectivas de participación de los padres y las familias para mejorar el rendimiento académico de los estudiantes.</a:t>
            </a:r>
            <a:endParaRPr xmlns:a="http://schemas.openxmlformats.org/drawingml/2006/main"/>
          </a:p>
          <a:p>
            <a:pPr xmlns:a="http://schemas.openxmlformats.org/drawingml/2006/main" indent="0" lvl="0" marL="742950" marR="0" rtl="0" algn="l">
              <a:lnSpc>
                <a:spcPct val="100000"/>
              </a:lnSpc>
              <a:spcBef>
                <a:spcPts val="400"/>
              </a:spcBef>
              <a:spcAft>
                <a:spcPts val="0"/>
              </a:spcAft>
              <a:buNone/>
            </a:pPr>
            <a:r xmlns:a="http://schemas.openxmlformats.org/drawingml/2006/main">
              <a:t/>
            </a:r>
            <a:endParaRPr xmlns:a="http://schemas.openxmlformats.org/drawingml/2006/main" b="0" i="0" sz="2000" u="none" cap="none" strike="noStrike">
              <a:solidFill>
                <a:schemeClr val="dk1"/>
              </a:solidFill>
              <a:latin typeface="Arial"/>
              <a:ea typeface="Arial"/>
              <a:cs typeface="Arial"/>
              <a:sym typeface="Arial"/>
            </a:endParaRPr>
          </a:p>
          <a:p>
            <a:pPr xmlns:a="http://schemas.openxmlformats.org/drawingml/2006/main" indent="-342900" lvl="0" marL="342900" marR="0" rtl="0" algn="l">
              <a:lnSpc>
                <a:spcPct val="100000"/>
              </a:lnSpc>
              <a:spcBef>
                <a:spcPts val="400"/>
              </a:spcBef>
              <a:spcAft>
                <a:spcPts val="0"/>
              </a:spcAft>
              <a:buClr>
                <a:schemeClr val="dk1"/>
              </a:buClr>
              <a:buSzPts val="2000"/>
              <a:buFont typeface="Arial"/>
              <a:buChar char="●"/>
            </a:pPr>
            <a:r xmlns:a="http://schemas.openxmlformats.org/drawingml/2006/main">
              <a:rPr lang="es" sz="2000">
                <a:solidFill>
                  <a:schemeClr val="dk1"/>
                </a:solidFill>
              </a:rPr>
              <a:t>Los padres </a:t>
            </a:r>
            <a:r xmlns:a="http://schemas.openxmlformats.org/drawingml/2006/main">
              <a:rPr b="0" i="0" lang="es" sz="2000" u="none" cap="none" strike="noStrike">
                <a:solidFill>
                  <a:schemeClr val="dk1"/>
                </a:solidFill>
                <a:latin typeface="Arial"/>
                <a:ea typeface="Arial"/>
                <a:cs typeface="Arial"/>
                <a:sym typeface="Arial"/>
              </a:rPr>
              <a:t>y </a:t>
            </a:r>
            <a:r xmlns:a="http://schemas.openxmlformats.org/drawingml/2006/main">
              <a:rPr lang="es" sz="2000">
                <a:solidFill>
                  <a:schemeClr val="dk1"/>
                </a:solidFill>
              </a:rPr>
              <a:t>las familias en las escuelas de Título I </a:t>
            </a:r>
            <a:r xmlns:a="http://schemas.openxmlformats.org/drawingml/2006/main">
              <a:rPr b="0" i="0" lang="es" sz="2000" u="none" cap="none" strike="noStrike">
                <a:solidFill>
                  <a:schemeClr val="dk1"/>
                </a:solidFill>
                <a:latin typeface="Arial"/>
                <a:ea typeface="Arial"/>
                <a:cs typeface="Arial"/>
                <a:sym typeface="Arial"/>
              </a:rPr>
              <a:t>tienen derecho a </a:t>
            </a:r>
            <a:r xmlns:a="http://schemas.openxmlformats.org/drawingml/2006/main">
              <a:rPr lang="es" sz="2000">
                <a:solidFill>
                  <a:schemeClr val="dk1"/>
                </a:solidFill>
              </a:rPr>
              <a:t>participar </a:t>
            </a:r>
            <a:r xmlns:a="http://schemas.openxmlformats.org/drawingml/2006/main">
              <a:rPr b="0" i="0" lang="es" sz="2000" u="none" cap="none" strike="noStrike">
                <a:solidFill>
                  <a:schemeClr val="dk1"/>
                </a:solidFill>
                <a:latin typeface="Arial"/>
                <a:ea typeface="Arial"/>
                <a:cs typeface="Arial"/>
                <a:sym typeface="Arial"/>
              </a:rPr>
              <a:t>en la </a:t>
            </a:r>
            <a:r xmlns:a="http://schemas.openxmlformats.org/drawingml/2006/main">
              <a:rPr lang="es" sz="2000">
                <a:solidFill>
                  <a:schemeClr val="dk1"/>
                </a:solidFill>
              </a:rPr>
              <a:t>revisión/evaluación </a:t>
            </a:r>
            <a:r xmlns:a="http://schemas.openxmlformats.org/drawingml/2006/main">
              <a:rPr b="0" i="0" lang="es" sz="2000" u="none" cap="none" strike="noStrike">
                <a:solidFill>
                  <a:schemeClr val="dk1"/>
                </a:solidFill>
                <a:latin typeface="Arial"/>
                <a:ea typeface="Arial"/>
                <a:cs typeface="Arial"/>
                <a:sym typeface="Arial"/>
              </a:rPr>
              <a:t>de esta política anual </a:t>
            </a:r>
            <a:r xmlns:a="http://schemas.openxmlformats.org/drawingml/2006/main">
              <a:rPr lang="es" sz="2000">
                <a:solidFill>
                  <a:schemeClr val="dk1"/>
                </a:solidFill>
              </a:rPr>
              <a:t>.</a:t>
            </a:r>
            <a:endParaRPr xmlns:a="http://schemas.openxmlformats.org/drawingml/2006/main"/>
          </a:p>
          <a:p>
            <a:pPr xmlns:a="http://schemas.openxmlformats.org/drawingml/2006/main" indent="-285750" lvl="1" marL="742950" marR="0" rtl="0" algn="l">
              <a:lnSpc>
                <a:spcPct val="100000"/>
              </a:lnSpc>
              <a:spcBef>
                <a:spcPts val="360"/>
              </a:spcBef>
              <a:spcAft>
                <a:spcPts val="0"/>
              </a:spcAft>
              <a:buClr>
                <a:schemeClr val="dk1"/>
              </a:buClr>
              <a:buFont typeface="Arial"/>
              <a:buNone/>
            </a:pPr>
            <a:r xmlns:a="http://schemas.openxmlformats.org/drawingml/2006/main">
              <a:t/>
            </a:r>
            <a:endParaRPr xmlns:a="http://schemas.openxmlformats.org/drawingml/2006/main" b="0" i="0" sz="1800" u="none" cap="none" strike="noStrike">
              <a:solidFill>
                <a:schemeClr val="dk1"/>
              </a:solidFill>
              <a:latin typeface="Arial"/>
              <a:ea typeface="Arial"/>
              <a:cs typeface="Arial"/>
              <a:sym typeface="Arial"/>
            </a:endParaRPr>
          </a:p>
          <a:p>
            <a:pPr xmlns:a="http://schemas.openxmlformats.org/drawingml/2006/main" indent="-203200" lvl="0" marL="342900" marR="0" rtl="0" algn="l">
              <a:lnSpc>
                <a:spcPct val="100000"/>
              </a:lnSpc>
              <a:spcBef>
                <a:spcPts val="440"/>
              </a:spcBef>
              <a:spcAft>
                <a:spcPts val="0"/>
              </a:spcAft>
              <a:buClr>
                <a:schemeClr val="dk1"/>
              </a:buClr>
              <a:buSzPts val="2200"/>
              <a:buFont typeface="Arial"/>
              <a:buNone/>
            </a:pPr>
            <a:r xmlns:a="http://schemas.openxmlformats.org/drawingml/2006/main">
              <a:t/>
            </a:r>
            <a:endParaRPr xmlns:a="http://schemas.openxmlformats.org/drawingml/2006/main" b="0" i="0" sz="2200" u="none" cap="none" strike="noStrike">
              <a:solidFill>
                <a:schemeClr val="dk1"/>
              </a:solidFill>
              <a:latin typeface="Arial"/>
              <a:ea typeface="Arial"/>
              <a:cs typeface="Arial"/>
              <a:sym typeface="Arial"/>
            </a:endParaRPr>
          </a:p>
          <a:p>
            <a:pPr xmlns:a="http://schemas.openxmlformats.org/drawingml/2006/main" indent="-342900" lvl="0" marL="342900" marR="0" rtl="0" algn="l">
              <a:lnSpc>
                <a:spcPct val="100000"/>
              </a:lnSpc>
              <a:spcBef>
                <a:spcPts val="440"/>
              </a:spcBef>
              <a:spcAft>
                <a:spcPts val="0"/>
              </a:spcAft>
              <a:buClr>
                <a:schemeClr val="dk1"/>
              </a:buClr>
              <a:buFont typeface="Arial"/>
              <a:buNone/>
            </a:pPr>
            <a:r xmlns:a="http://schemas.openxmlformats.org/drawingml/2006/main">
              <a:t/>
            </a:r>
            <a:endParaRPr xmlns:a="http://schemas.openxmlformats.org/drawingml/2006/main" b="0" i="0" sz="2200" u="none" cap="none"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Custom 218">
      <a:dk1>
        <a:srgbClr val="000000"/>
      </a:dk1>
      <a:lt1>
        <a:srgbClr val="FFFFFF"/>
      </a:lt1>
      <a:dk2>
        <a:srgbClr val="5B595A"/>
      </a:dk2>
      <a:lt2>
        <a:srgbClr val="CFD4D4"/>
      </a:lt2>
      <a:accent1>
        <a:srgbClr val="CC0202"/>
      </a:accent1>
      <a:accent2>
        <a:srgbClr val="228AFF"/>
      </a:accent2>
      <a:accent3>
        <a:srgbClr val="FBC82F"/>
      </a:accent3>
      <a:accent4>
        <a:srgbClr val="253E91"/>
      </a:accent4>
      <a:accent5>
        <a:srgbClr val="F68D0C"/>
      </a:accent5>
      <a:accent6>
        <a:srgbClr val="257E12"/>
      </a:accent6>
      <a:hlink>
        <a:srgbClr val="144C72"/>
      </a:hlink>
      <a:folHlink>
        <a:srgbClr val="8C9D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